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4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6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705" r:id="rId6"/>
    <p:sldMasterId id="2147483717" r:id="rId7"/>
    <p:sldMasterId id="2147483729" r:id="rId8"/>
    <p:sldMasterId id="2147483741" r:id="rId9"/>
    <p:sldMasterId id="2147483753" r:id="rId10"/>
    <p:sldMasterId id="2147483765" r:id="rId11"/>
  </p:sldMasterIdLst>
  <p:notesMasterIdLst>
    <p:notesMasterId r:id="rId53"/>
  </p:notesMasterIdLst>
  <p:sldIdLst>
    <p:sldId id="545" r:id="rId12"/>
    <p:sldId id="276" r:id="rId13"/>
    <p:sldId id="582" r:id="rId14"/>
    <p:sldId id="264" r:id="rId15"/>
    <p:sldId id="546" r:id="rId16"/>
    <p:sldId id="279" r:id="rId17"/>
    <p:sldId id="564" r:id="rId18"/>
    <p:sldId id="284" r:id="rId19"/>
    <p:sldId id="565" r:id="rId20"/>
    <p:sldId id="288" r:id="rId21"/>
    <p:sldId id="289" r:id="rId22"/>
    <p:sldId id="568" r:id="rId23"/>
    <p:sldId id="291" r:id="rId24"/>
    <p:sldId id="313" r:id="rId25"/>
    <p:sldId id="571" r:id="rId26"/>
    <p:sldId id="294" r:id="rId27"/>
    <p:sldId id="563" r:id="rId28"/>
    <p:sldId id="267" r:id="rId29"/>
    <p:sldId id="320" r:id="rId30"/>
    <p:sldId id="328" r:id="rId31"/>
    <p:sldId id="566" r:id="rId32"/>
    <p:sldId id="567" r:id="rId33"/>
    <p:sldId id="569" r:id="rId34"/>
    <p:sldId id="570" r:id="rId35"/>
    <p:sldId id="572" r:id="rId36"/>
    <p:sldId id="573" r:id="rId37"/>
    <p:sldId id="296" r:id="rId38"/>
    <p:sldId id="298" r:id="rId39"/>
    <p:sldId id="574" r:id="rId40"/>
    <p:sldId id="575" r:id="rId41"/>
    <p:sldId id="576" r:id="rId42"/>
    <p:sldId id="577" r:id="rId43"/>
    <p:sldId id="300" r:id="rId44"/>
    <p:sldId id="559" r:id="rId45"/>
    <p:sldId id="526" r:id="rId46"/>
    <p:sldId id="578" r:id="rId47"/>
    <p:sldId id="579" r:id="rId48"/>
    <p:sldId id="580" r:id="rId49"/>
    <p:sldId id="581" r:id="rId50"/>
    <p:sldId id="316" r:id="rId51"/>
    <p:sldId id="312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568BCC-FEB2-4778-AA29-B7B18BB328C3}" v="2" dt="2023-03-23T07:35:59.7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18" autoAdjust="0"/>
    <p:restoredTop sz="86044" autoAdjust="0"/>
  </p:normalViewPr>
  <p:slideViewPr>
    <p:cSldViewPr snapToGrid="0">
      <p:cViewPr varScale="1">
        <p:scale>
          <a:sx n="76" d="100"/>
          <a:sy n="76" d="100"/>
        </p:scale>
        <p:origin x="6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notesMaster" Target="notesMasters/notesMaster1.xml"/><Relationship Id="rId58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83A08-652A-4172-8FB0-F0480E11E947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B183B-616B-4E71-B548-6005734B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69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BE67F-E549-4A12-AFB5-0E76DF7332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8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BE67F-E549-4A12-AFB5-0E76DF7332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8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BE67F-E549-4A12-AFB5-0E76DF7332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8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BE67F-E549-4A12-AFB5-0E76DF7332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8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BE67F-E549-4A12-AFB5-0E76DF7332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8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BE67F-E549-4A12-AFB5-0E76DF7332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8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BE67F-E549-4A12-AFB5-0E76DF7332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8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BE67F-E549-4A12-AFB5-0E76DF7332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8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BE67F-E549-4A12-AFB5-0E76DF7332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CBC59-175C-42B5-854A-6D171E5917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4FCDED-C6F1-4F0A-8BB3-AC90CF0E08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AF128-E9CB-47C1-B607-0722AB9BC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B7062-9037-4A01-84F0-C924851F4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04332-4BB5-4460-B705-0B9FAB94C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4127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03E13-4EF2-4CFA-8E52-74460D7A0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89E54-8395-4BAF-BE53-5BDE4D206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F5FFE-3387-4D87-9D2A-511ACCFB4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F46AE-B255-4325-9729-7A6F9B3C2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633EF-90BE-4ADA-AE5F-4ABDF766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6379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19A10-D7D7-43F5-B93C-CC7F9A789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E2853-0E48-47C9-8125-BEA30DBF0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55662-2749-4E09-B9E4-37B2B5FF2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C8D78-E562-4D11-93FB-1399F9D9B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D3B8F-1CFD-4D33-A035-32222A24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8764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9B916-EA88-4C40-9AB9-91E2FE4B1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CB4A4-F429-4110-9361-AE9B485BE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CA4BF6-0E62-482A-B37B-5DD2F76BC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52A84A-657A-4D39-8982-EB72F7ADD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7C45C1-56B7-4AD7-A603-1FFD7C9F0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134A4A-893D-42B3-9449-BAAF78868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60305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12560-BF6C-4E03-BD65-60F1F2E7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D442D-918B-45CB-81D4-AE0173759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8F280F-0BA7-4DFF-A30E-BD51E4E26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8F587-85AF-412C-8076-B4F41313D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BC3478-357D-43BA-B9CE-054897338E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519581-03B9-416E-AFA3-114FC6DBC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F69E8-47E1-46A5-A59D-D46164014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5F295B-F2C2-4D40-9D30-83FB7F541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48616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D72F9-CD2B-4821-8C05-0BFC3D76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91CC86-9A33-4711-9E16-38245368A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278627-2C69-437F-BEDB-6BF0CB11E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DCADE4-D274-443B-860B-8146B4D4A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76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828F48-0D64-48B1-89E2-27F5EE9A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BFD318-15D9-4A94-8D67-2B66B1F98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5B7CE-9CE2-45D1-903C-D23D78A7A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07546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6A67F-8990-48CE-B0A8-C8EED46AE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0C1A1-68DC-4991-931A-68835726B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D9CEF-DB75-4FFA-9CF9-EDC53CC97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C8B43-20F9-4EE1-B4BA-662C1F2E9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E7537-D6EB-4F95-B46E-5D36E153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B24A4-D81A-4B64-B46C-C6BC74D29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36243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B69C-CBA6-40EA-8F5D-442F57AD3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5C88F2-CE6E-454A-900A-CE775039A7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A30E2-870A-4CCE-BC24-F9CDD16FA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6C002-DFBB-4012-B3A3-31C5740A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06153-EA5F-40AE-9007-E91B13A6C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A0DCC-44FF-4323-8EAC-25599FD73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76727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8EF66-9C2D-4588-828B-8916543F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AF8AA-DBF4-411A-9B9D-0729425A2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28BC5-CEDF-408A-BE22-E8248EC97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306C2-37E1-4A32-A730-130946BE6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1F05A-AE38-4893-A35F-221ACC662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98388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E4522F-2245-4A16-A983-A281AC9F2F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7C1BC3-86A5-48B2-9647-247F7CB5E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C69CC-CE81-4880-89A6-52CF0F8BA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89929-95D0-4B2F-8377-2EA45B36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15D06-F9ED-4A0A-9E23-C97418B53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06478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565967" y="591433"/>
            <a:ext cx="7074000" cy="707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705900" y="5190567"/>
            <a:ext cx="27804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4079467" y="1130563"/>
            <a:ext cx="4047600" cy="24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5574397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4"/>
          <p:cNvGrpSpPr/>
          <p:nvPr/>
        </p:nvGrpSpPr>
        <p:grpSpPr>
          <a:xfrm>
            <a:off x="-363450" y="79300"/>
            <a:ext cx="12726425" cy="1166151"/>
            <a:chOff x="-242443" y="237150"/>
            <a:chExt cx="9544819" cy="874613"/>
          </a:xfrm>
        </p:grpSpPr>
        <p:sp>
          <p:nvSpPr>
            <p:cNvPr id="21" name="Google Shape;21;p4"/>
            <p:cNvSpPr/>
            <p:nvPr/>
          </p:nvSpPr>
          <p:spPr>
            <a:xfrm>
              <a:off x="7539791" y="269794"/>
              <a:ext cx="808827" cy="645494"/>
            </a:xfrm>
            <a:custGeom>
              <a:avLst/>
              <a:gdLst/>
              <a:ahLst/>
              <a:cxnLst/>
              <a:rect l="l" t="t" r="r" b="b"/>
              <a:pathLst>
                <a:path w="61461" h="49059" extrusionOk="0">
                  <a:moveTo>
                    <a:pt x="23010" y="0"/>
                  </a:moveTo>
                  <a:cubicBezTo>
                    <a:pt x="16201" y="0"/>
                    <a:pt x="10669" y="5502"/>
                    <a:pt x="10669" y="12311"/>
                  </a:cubicBezTo>
                  <a:cubicBezTo>
                    <a:pt x="10669" y="13374"/>
                    <a:pt x="10821" y="14408"/>
                    <a:pt x="11065" y="15381"/>
                  </a:cubicBezTo>
                  <a:lnTo>
                    <a:pt x="10669" y="15381"/>
                  </a:lnTo>
                  <a:cubicBezTo>
                    <a:pt x="4773" y="15381"/>
                    <a:pt x="1" y="20153"/>
                    <a:pt x="1" y="26049"/>
                  </a:cubicBezTo>
                  <a:cubicBezTo>
                    <a:pt x="1" y="31399"/>
                    <a:pt x="3922" y="35837"/>
                    <a:pt x="9058" y="36627"/>
                  </a:cubicBezTo>
                  <a:cubicBezTo>
                    <a:pt x="9058" y="36657"/>
                    <a:pt x="9058" y="36718"/>
                    <a:pt x="9058" y="36749"/>
                  </a:cubicBezTo>
                  <a:cubicBezTo>
                    <a:pt x="9058" y="43557"/>
                    <a:pt x="14560" y="49059"/>
                    <a:pt x="21369" y="49059"/>
                  </a:cubicBezTo>
                  <a:cubicBezTo>
                    <a:pt x="25503" y="49059"/>
                    <a:pt x="29150" y="47022"/>
                    <a:pt x="31399" y="43892"/>
                  </a:cubicBezTo>
                  <a:cubicBezTo>
                    <a:pt x="33101" y="46080"/>
                    <a:pt x="35776" y="47478"/>
                    <a:pt x="38755" y="47478"/>
                  </a:cubicBezTo>
                  <a:cubicBezTo>
                    <a:pt x="43740" y="47478"/>
                    <a:pt x="47813" y="43588"/>
                    <a:pt x="48117" y="38694"/>
                  </a:cubicBezTo>
                  <a:cubicBezTo>
                    <a:pt x="49302" y="39271"/>
                    <a:pt x="50670" y="39575"/>
                    <a:pt x="52099" y="39575"/>
                  </a:cubicBezTo>
                  <a:cubicBezTo>
                    <a:pt x="57266" y="39575"/>
                    <a:pt x="61461" y="35381"/>
                    <a:pt x="61461" y="30214"/>
                  </a:cubicBezTo>
                  <a:cubicBezTo>
                    <a:pt x="61461" y="25593"/>
                    <a:pt x="58087" y="21733"/>
                    <a:pt x="53649" y="21004"/>
                  </a:cubicBezTo>
                  <a:cubicBezTo>
                    <a:pt x="53892" y="20031"/>
                    <a:pt x="54044" y="18967"/>
                    <a:pt x="54044" y="17903"/>
                  </a:cubicBezTo>
                  <a:cubicBezTo>
                    <a:pt x="54044" y="11125"/>
                    <a:pt x="48542" y="5593"/>
                    <a:pt x="41734" y="5593"/>
                  </a:cubicBezTo>
                  <a:cubicBezTo>
                    <a:pt x="39029" y="5593"/>
                    <a:pt x="36536" y="6475"/>
                    <a:pt x="34500" y="7934"/>
                  </a:cubicBezTo>
                  <a:cubicBezTo>
                    <a:pt x="32737" y="3283"/>
                    <a:pt x="28269" y="0"/>
                    <a:pt x="230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/>
            </a:p>
          </p:txBody>
        </p:sp>
        <p:sp>
          <p:nvSpPr>
            <p:cNvPr id="22" name="Google Shape;22;p4"/>
            <p:cNvSpPr/>
            <p:nvPr/>
          </p:nvSpPr>
          <p:spPr>
            <a:xfrm>
              <a:off x="855672" y="238550"/>
              <a:ext cx="599324" cy="348163"/>
            </a:xfrm>
            <a:custGeom>
              <a:avLst/>
              <a:gdLst/>
              <a:ahLst/>
              <a:cxnLst/>
              <a:rect l="l" t="t" r="r" b="b"/>
              <a:pathLst>
                <a:path w="61218" h="35554" extrusionOk="0">
                  <a:moveTo>
                    <a:pt x="19770" y="1"/>
                  </a:moveTo>
                  <a:cubicBezTo>
                    <a:pt x="19565" y="1"/>
                    <a:pt x="19358" y="8"/>
                    <a:pt x="19150" y="22"/>
                  </a:cubicBezTo>
                  <a:cubicBezTo>
                    <a:pt x="14256" y="386"/>
                    <a:pt x="10578" y="4642"/>
                    <a:pt x="10913" y="9535"/>
                  </a:cubicBezTo>
                  <a:cubicBezTo>
                    <a:pt x="10913" y="9657"/>
                    <a:pt x="10943" y="9748"/>
                    <a:pt x="10943" y="9839"/>
                  </a:cubicBezTo>
                  <a:cubicBezTo>
                    <a:pt x="10424" y="9736"/>
                    <a:pt x="9904" y="9688"/>
                    <a:pt x="9366" y="9688"/>
                  </a:cubicBezTo>
                  <a:cubicBezTo>
                    <a:pt x="9116" y="9688"/>
                    <a:pt x="8862" y="9699"/>
                    <a:pt x="8602" y="9718"/>
                  </a:cubicBezTo>
                  <a:cubicBezTo>
                    <a:pt x="3709" y="10052"/>
                    <a:pt x="0" y="14308"/>
                    <a:pt x="365" y="19201"/>
                  </a:cubicBezTo>
                  <a:cubicBezTo>
                    <a:pt x="685" y="23917"/>
                    <a:pt x="4602" y="27490"/>
                    <a:pt x="9258" y="27490"/>
                  </a:cubicBezTo>
                  <a:cubicBezTo>
                    <a:pt x="9464" y="27490"/>
                    <a:pt x="9671" y="27483"/>
                    <a:pt x="9879" y="27469"/>
                  </a:cubicBezTo>
                  <a:cubicBezTo>
                    <a:pt x="10335" y="27438"/>
                    <a:pt x="10791" y="27378"/>
                    <a:pt x="11217" y="27256"/>
                  </a:cubicBezTo>
                  <a:cubicBezTo>
                    <a:pt x="12486" y="32103"/>
                    <a:pt x="16878" y="35554"/>
                    <a:pt x="21974" y="35554"/>
                  </a:cubicBezTo>
                  <a:cubicBezTo>
                    <a:pt x="22246" y="35554"/>
                    <a:pt x="22521" y="35544"/>
                    <a:pt x="22797" y="35524"/>
                  </a:cubicBezTo>
                  <a:cubicBezTo>
                    <a:pt x="26870" y="35250"/>
                    <a:pt x="30275" y="32818"/>
                    <a:pt x="31977" y="29445"/>
                  </a:cubicBezTo>
                  <a:cubicBezTo>
                    <a:pt x="33299" y="32348"/>
                    <a:pt x="36226" y="34328"/>
                    <a:pt x="39549" y="34328"/>
                  </a:cubicBezTo>
                  <a:cubicBezTo>
                    <a:pt x="39739" y="34328"/>
                    <a:pt x="39930" y="34321"/>
                    <a:pt x="40123" y="34308"/>
                  </a:cubicBezTo>
                  <a:cubicBezTo>
                    <a:pt x="43010" y="34095"/>
                    <a:pt x="45412" y="32454"/>
                    <a:pt x="46749" y="30113"/>
                  </a:cubicBezTo>
                  <a:cubicBezTo>
                    <a:pt x="48147" y="31001"/>
                    <a:pt x="49831" y="31507"/>
                    <a:pt x="51589" y="31507"/>
                  </a:cubicBezTo>
                  <a:cubicBezTo>
                    <a:pt x="51819" y="31507"/>
                    <a:pt x="52049" y="31499"/>
                    <a:pt x="52281" y="31481"/>
                  </a:cubicBezTo>
                  <a:cubicBezTo>
                    <a:pt x="57388" y="31116"/>
                    <a:pt x="61217" y="26709"/>
                    <a:pt x="60853" y="21633"/>
                  </a:cubicBezTo>
                  <a:cubicBezTo>
                    <a:pt x="60518" y="17013"/>
                    <a:pt x="56810" y="13426"/>
                    <a:pt x="52311" y="13092"/>
                  </a:cubicBezTo>
                  <a:cubicBezTo>
                    <a:pt x="52342" y="12666"/>
                    <a:pt x="52372" y="12241"/>
                    <a:pt x="52342" y="11815"/>
                  </a:cubicBezTo>
                  <a:cubicBezTo>
                    <a:pt x="52021" y="7445"/>
                    <a:pt x="48378" y="4137"/>
                    <a:pt x="44062" y="4137"/>
                  </a:cubicBezTo>
                  <a:cubicBezTo>
                    <a:pt x="43875" y="4137"/>
                    <a:pt x="43686" y="4143"/>
                    <a:pt x="43497" y="4155"/>
                  </a:cubicBezTo>
                  <a:cubicBezTo>
                    <a:pt x="41916" y="4277"/>
                    <a:pt x="40457" y="4855"/>
                    <a:pt x="39241" y="5736"/>
                  </a:cubicBezTo>
                  <a:cubicBezTo>
                    <a:pt x="37384" y="4316"/>
                    <a:pt x="35062" y="3485"/>
                    <a:pt x="32581" y="3485"/>
                  </a:cubicBezTo>
                  <a:cubicBezTo>
                    <a:pt x="32300" y="3485"/>
                    <a:pt x="32018" y="3496"/>
                    <a:pt x="31734" y="3517"/>
                  </a:cubicBezTo>
                  <a:cubicBezTo>
                    <a:pt x="30244" y="3608"/>
                    <a:pt x="28846" y="4003"/>
                    <a:pt x="27600" y="4611"/>
                  </a:cubicBezTo>
                  <a:cubicBezTo>
                    <a:pt x="26082" y="1834"/>
                    <a:pt x="23108" y="1"/>
                    <a:pt x="197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" name="Google Shape;23;p4"/>
            <p:cNvSpPr/>
            <p:nvPr/>
          </p:nvSpPr>
          <p:spPr>
            <a:xfrm>
              <a:off x="8585054" y="237150"/>
              <a:ext cx="717322" cy="416604"/>
            </a:xfrm>
            <a:custGeom>
              <a:avLst/>
              <a:gdLst/>
              <a:ahLst/>
              <a:cxnLst/>
              <a:rect l="l" t="t" r="r" b="b"/>
              <a:pathLst>
                <a:path w="61218" h="35554" extrusionOk="0">
                  <a:moveTo>
                    <a:pt x="19770" y="1"/>
                  </a:moveTo>
                  <a:cubicBezTo>
                    <a:pt x="19565" y="1"/>
                    <a:pt x="19358" y="8"/>
                    <a:pt x="19150" y="22"/>
                  </a:cubicBezTo>
                  <a:cubicBezTo>
                    <a:pt x="14256" y="386"/>
                    <a:pt x="10578" y="4642"/>
                    <a:pt x="10913" y="9535"/>
                  </a:cubicBezTo>
                  <a:cubicBezTo>
                    <a:pt x="10913" y="9657"/>
                    <a:pt x="10943" y="9748"/>
                    <a:pt x="10943" y="9839"/>
                  </a:cubicBezTo>
                  <a:cubicBezTo>
                    <a:pt x="10424" y="9736"/>
                    <a:pt x="9904" y="9688"/>
                    <a:pt x="9366" y="9688"/>
                  </a:cubicBezTo>
                  <a:cubicBezTo>
                    <a:pt x="9116" y="9688"/>
                    <a:pt x="8862" y="9699"/>
                    <a:pt x="8602" y="9718"/>
                  </a:cubicBezTo>
                  <a:cubicBezTo>
                    <a:pt x="3709" y="10052"/>
                    <a:pt x="0" y="14308"/>
                    <a:pt x="365" y="19201"/>
                  </a:cubicBezTo>
                  <a:cubicBezTo>
                    <a:pt x="685" y="23917"/>
                    <a:pt x="4602" y="27490"/>
                    <a:pt x="9258" y="27490"/>
                  </a:cubicBezTo>
                  <a:cubicBezTo>
                    <a:pt x="9464" y="27490"/>
                    <a:pt x="9671" y="27483"/>
                    <a:pt x="9879" y="27469"/>
                  </a:cubicBezTo>
                  <a:cubicBezTo>
                    <a:pt x="10335" y="27438"/>
                    <a:pt x="10791" y="27378"/>
                    <a:pt x="11217" y="27256"/>
                  </a:cubicBezTo>
                  <a:cubicBezTo>
                    <a:pt x="12486" y="32103"/>
                    <a:pt x="16878" y="35554"/>
                    <a:pt x="21974" y="35554"/>
                  </a:cubicBezTo>
                  <a:cubicBezTo>
                    <a:pt x="22246" y="35554"/>
                    <a:pt x="22521" y="35544"/>
                    <a:pt x="22797" y="35524"/>
                  </a:cubicBezTo>
                  <a:cubicBezTo>
                    <a:pt x="26870" y="35250"/>
                    <a:pt x="30275" y="32818"/>
                    <a:pt x="31977" y="29445"/>
                  </a:cubicBezTo>
                  <a:cubicBezTo>
                    <a:pt x="33299" y="32348"/>
                    <a:pt x="36226" y="34328"/>
                    <a:pt x="39549" y="34328"/>
                  </a:cubicBezTo>
                  <a:cubicBezTo>
                    <a:pt x="39739" y="34328"/>
                    <a:pt x="39930" y="34321"/>
                    <a:pt x="40123" y="34308"/>
                  </a:cubicBezTo>
                  <a:cubicBezTo>
                    <a:pt x="43010" y="34095"/>
                    <a:pt x="45412" y="32454"/>
                    <a:pt x="46749" y="30113"/>
                  </a:cubicBezTo>
                  <a:cubicBezTo>
                    <a:pt x="48147" y="31001"/>
                    <a:pt x="49831" y="31507"/>
                    <a:pt x="51589" y="31507"/>
                  </a:cubicBezTo>
                  <a:cubicBezTo>
                    <a:pt x="51819" y="31507"/>
                    <a:pt x="52049" y="31499"/>
                    <a:pt x="52281" y="31481"/>
                  </a:cubicBezTo>
                  <a:cubicBezTo>
                    <a:pt x="57388" y="31116"/>
                    <a:pt x="61217" y="26709"/>
                    <a:pt x="60853" y="21633"/>
                  </a:cubicBezTo>
                  <a:cubicBezTo>
                    <a:pt x="60518" y="17013"/>
                    <a:pt x="56810" y="13426"/>
                    <a:pt x="52311" y="13092"/>
                  </a:cubicBezTo>
                  <a:cubicBezTo>
                    <a:pt x="52342" y="12666"/>
                    <a:pt x="52372" y="12241"/>
                    <a:pt x="52342" y="11815"/>
                  </a:cubicBezTo>
                  <a:cubicBezTo>
                    <a:pt x="52021" y="7445"/>
                    <a:pt x="48378" y="4137"/>
                    <a:pt x="44062" y="4137"/>
                  </a:cubicBezTo>
                  <a:cubicBezTo>
                    <a:pt x="43875" y="4137"/>
                    <a:pt x="43686" y="4143"/>
                    <a:pt x="43497" y="4155"/>
                  </a:cubicBezTo>
                  <a:cubicBezTo>
                    <a:pt x="41916" y="4277"/>
                    <a:pt x="40457" y="4855"/>
                    <a:pt x="39241" y="5736"/>
                  </a:cubicBezTo>
                  <a:cubicBezTo>
                    <a:pt x="37384" y="4316"/>
                    <a:pt x="35062" y="3485"/>
                    <a:pt x="32581" y="3485"/>
                  </a:cubicBezTo>
                  <a:cubicBezTo>
                    <a:pt x="32300" y="3485"/>
                    <a:pt x="32018" y="3496"/>
                    <a:pt x="31734" y="3517"/>
                  </a:cubicBezTo>
                  <a:cubicBezTo>
                    <a:pt x="30244" y="3608"/>
                    <a:pt x="28846" y="4003"/>
                    <a:pt x="27600" y="4611"/>
                  </a:cubicBezTo>
                  <a:cubicBezTo>
                    <a:pt x="26082" y="1834"/>
                    <a:pt x="23108" y="1"/>
                    <a:pt x="197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-242443" y="427082"/>
              <a:ext cx="1178906" cy="684681"/>
            </a:xfrm>
            <a:custGeom>
              <a:avLst/>
              <a:gdLst/>
              <a:ahLst/>
              <a:cxnLst/>
              <a:rect l="l" t="t" r="r" b="b"/>
              <a:pathLst>
                <a:path w="61218" h="35554" extrusionOk="0">
                  <a:moveTo>
                    <a:pt x="19770" y="1"/>
                  </a:moveTo>
                  <a:cubicBezTo>
                    <a:pt x="19565" y="1"/>
                    <a:pt x="19358" y="8"/>
                    <a:pt x="19150" y="22"/>
                  </a:cubicBezTo>
                  <a:cubicBezTo>
                    <a:pt x="14256" y="386"/>
                    <a:pt x="10578" y="4642"/>
                    <a:pt x="10913" y="9535"/>
                  </a:cubicBezTo>
                  <a:cubicBezTo>
                    <a:pt x="10913" y="9657"/>
                    <a:pt x="10943" y="9748"/>
                    <a:pt x="10943" y="9839"/>
                  </a:cubicBezTo>
                  <a:cubicBezTo>
                    <a:pt x="10424" y="9736"/>
                    <a:pt x="9904" y="9688"/>
                    <a:pt x="9366" y="9688"/>
                  </a:cubicBezTo>
                  <a:cubicBezTo>
                    <a:pt x="9116" y="9688"/>
                    <a:pt x="8862" y="9699"/>
                    <a:pt x="8602" y="9718"/>
                  </a:cubicBezTo>
                  <a:cubicBezTo>
                    <a:pt x="3709" y="10052"/>
                    <a:pt x="0" y="14308"/>
                    <a:pt x="365" y="19201"/>
                  </a:cubicBezTo>
                  <a:cubicBezTo>
                    <a:pt x="685" y="23917"/>
                    <a:pt x="4602" y="27490"/>
                    <a:pt x="9258" y="27490"/>
                  </a:cubicBezTo>
                  <a:cubicBezTo>
                    <a:pt x="9464" y="27490"/>
                    <a:pt x="9671" y="27483"/>
                    <a:pt x="9879" y="27469"/>
                  </a:cubicBezTo>
                  <a:cubicBezTo>
                    <a:pt x="10335" y="27438"/>
                    <a:pt x="10791" y="27378"/>
                    <a:pt x="11217" y="27256"/>
                  </a:cubicBezTo>
                  <a:cubicBezTo>
                    <a:pt x="12486" y="32103"/>
                    <a:pt x="16878" y="35554"/>
                    <a:pt x="21974" y="35554"/>
                  </a:cubicBezTo>
                  <a:cubicBezTo>
                    <a:pt x="22246" y="35554"/>
                    <a:pt x="22521" y="35544"/>
                    <a:pt x="22797" y="35524"/>
                  </a:cubicBezTo>
                  <a:cubicBezTo>
                    <a:pt x="26870" y="35250"/>
                    <a:pt x="30275" y="32818"/>
                    <a:pt x="31977" y="29445"/>
                  </a:cubicBezTo>
                  <a:cubicBezTo>
                    <a:pt x="33299" y="32348"/>
                    <a:pt x="36226" y="34328"/>
                    <a:pt x="39549" y="34328"/>
                  </a:cubicBezTo>
                  <a:cubicBezTo>
                    <a:pt x="39739" y="34328"/>
                    <a:pt x="39930" y="34321"/>
                    <a:pt x="40123" y="34308"/>
                  </a:cubicBezTo>
                  <a:cubicBezTo>
                    <a:pt x="43010" y="34095"/>
                    <a:pt x="45412" y="32454"/>
                    <a:pt x="46749" y="30113"/>
                  </a:cubicBezTo>
                  <a:cubicBezTo>
                    <a:pt x="48147" y="31001"/>
                    <a:pt x="49831" y="31507"/>
                    <a:pt x="51589" y="31507"/>
                  </a:cubicBezTo>
                  <a:cubicBezTo>
                    <a:pt x="51819" y="31507"/>
                    <a:pt x="52049" y="31499"/>
                    <a:pt x="52281" y="31481"/>
                  </a:cubicBezTo>
                  <a:cubicBezTo>
                    <a:pt x="57388" y="31116"/>
                    <a:pt x="61217" y="26709"/>
                    <a:pt x="60853" y="21633"/>
                  </a:cubicBezTo>
                  <a:cubicBezTo>
                    <a:pt x="60518" y="17013"/>
                    <a:pt x="56810" y="13426"/>
                    <a:pt x="52311" y="13092"/>
                  </a:cubicBezTo>
                  <a:cubicBezTo>
                    <a:pt x="52342" y="12666"/>
                    <a:pt x="52372" y="12241"/>
                    <a:pt x="52342" y="11815"/>
                  </a:cubicBezTo>
                  <a:cubicBezTo>
                    <a:pt x="52021" y="7445"/>
                    <a:pt x="48378" y="4137"/>
                    <a:pt x="44062" y="4137"/>
                  </a:cubicBezTo>
                  <a:cubicBezTo>
                    <a:pt x="43875" y="4137"/>
                    <a:pt x="43686" y="4143"/>
                    <a:pt x="43497" y="4155"/>
                  </a:cubicBezTo>
                  <a:cubicBezTo>
                    <a:pt x="41916" y="4277"/>
                    <a:pt x="40457" y="4855"/>
                    <a:pt x="39241" y="5736"/>
                  </a:cubicBezTo>
                  <a:cubicBezTo>
                    <a:pt x="37384" y="4316"/>
                    <a:pt x="35062" y="3485"/>
                    <a:pt x="32581" y="3485"/>
                  </a:cubicBezTo>
                  <a:cubicBezTo>
                    <a:pt x="32300" y="3485"/>
                    <a:pt x="32018" y="3496"/>
                    <a:pt x="31734" y="3517"/>
                  </a:cubicBezTo>
                  <a:cubicBezTo>
                    <a:pt x="30244" y="3608"/>
                    <a:pt x="28846" y="4003"/>
                    <a:pt x="27600" y="4611"/>
                  </a:cubicBezTo>
                  <a:cubicBezTo>
                    <a:pt x="26082" y="1834"/>
                    <a:pt x="23108" y="1"/>
                    <a:pt x="197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6" name="Google Shape;26;p4"/>
          <p:cNvSpPr/>
          <p:nvPr/>
        </p:nvSpPr>
        <p:spPr>
          <a:xfrm>
            <a:off x="-2044" y="6081176"/>
            <a:ext cx="12200936" cy="776872"/>
          </a:xfrm>
          <a:custGeom>
            <a:avLst/>
            <a:gdLst/>
            <a:ahLst/>
            <a:cxnLst/>
            <a:rect l="l" t="t" r="r" b="b"/>
            <a:pathLst>
              <a:path w="285113" h="18633" extrusionOk="0">
                <a:moveTo>
                  <a:pt x="1" y="0"/>
                </a:moveTo>
                <a:lnTo>
                  <a:pt x="1" y="18633"/>
                </a:lnTo>
                <a:lnTo>
                  <a:pt x="285112" y="18633"/>
                </a:lnTo>
                <a:lnTo>
                  <a:pt x="285112" y="14104"/>
                </a:lnTo>
                <a:cubicBezTo>
                  <a:pt x="274261" y="13192"/>
                  <a:pt x="263380" y="12341"/>
                  <a:pt x="252467" y="11642"/>
                </a:cubicBezTo>
                <a:cubicBezTo>
                  <a:pt x="167876" y="5806"/>
                  <a:pt x="83923" y="5532"/>
                  <a:pt x="1" y="0"/>
                </a:cubicBezTo>
                <a:close/>
              </a:path>
            </a:pathLst>
          </a:custGeom>
          <a:solidFill>
            <a:srgbClr val="C2B9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27" name="Google Shape;27;p4"/>
          <p:cNvGrpSpPr/>
          <p:nvPr/>
        </p:nvGrpSpPr>
        <p:grpSpPr>
          <a:xfrm>
            <a:off x="-2044" y="5896844"/>
            <a:ext cx="12200936" cy="961207"/>
            <a:chOff x="6554556" y="4623505"/>
            <a:chExt cx="7127825" cy="720905"/>
          </a:xfrm>
        </p:grpSpPr>
        <p:sp>
          <p:nvSpPr>
            <p:cNvPr id="28" name="Google Shape;28;p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09415703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3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2309851" y="3437533"/>
            <a:ext cx="4760400" cy="23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7070251" y="3437533"/>
            <a:ext cx="4322800" cy="23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9792097" y="1085166"/>
            <a:ext cx="677300" cy="54046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6" name="Google Shape;36;p5"/>
          <p:cNvSpPr/>
          <p:nvPr/>
        </p:nvSpPr>
        <p:spPr>
          <a:xfrm>
            <a:off x="10557217" y="484003"/>
            <a:ext cx="2068556" cy="1201369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7" name="Google Shape;37;p5"/>
          <p:cNvSpPr/>
          <p:nvPr/>
        </p:nvSpPr>
        <p:spPr>
          <a:xfrm>
            <a:off x="539935" y="884267"/>
            <a:ext cx="1481884" cy="86064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" name="Google Shape;38;p5"/>
          <p:cNvSpPr/>
          <p:nvPr/>
        </p:nvSpPr>
        <p:spPr>
          <a:xfrm>
            <a:off x="1835570" y="483997"/>
            <a:ext cx="638375" cy="509396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" name="Google Shape;39;p5"/>
          <p:cNvSpPr/>
          <p:nvPr/>
        </p:nvSpPr>
        <p:spPr>
          <a:xfrm rot="10800000">
            <a:off x="10267367" y="1935948"/>
            <a:ext cx="1370467" cy="796055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327952558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2537291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850800" y="1578467"/>
            <a:ext cx="8490400" cy="34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6762206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789233" y="1644233"/>
            <a:ext cx="43704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789233" y="3737433"/>
            <a:ext cx="43704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16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16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16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16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6560964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745460" y="5372719"/>
            <a:ext cx="87136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8375245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title" hasCustomPrompt="1"/>
          </p:nvPr>
        </p:nvSpPr>
        <p:spPr>
          <a:xfrm>
            <a:off x="3238367" y="2611800"/>
            <a:ext cx="57152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1" name="Google Shape;61;p11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2" name="Google Shape;62;p11"/>
          <p:cNvSpPr txBox="1">
            <a:spLocks noGrp="1"/>
          </p:cNvSpPr>
          <p:nvPr>
            <p:ph type="title" idx="2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63" name="Google Shape;63;p11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64" name="Google Shape;64;p1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" name="Google Shape;65;p1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4156517197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5698737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2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3983030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lt2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933528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dk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543959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accen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575384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bg>
      <p:bgPr>
        <a:solidFill>
          <a:schemeClr val="accent3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361410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3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4" name="Google Shape;74;p18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961200" y="2225233"/>
            <a:ext cx="2304400" cy="5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8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3620233" y="2225233"/>
            <a:ext cx="2304400" cy="5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6" name="Google Shape;76;p18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279267" y="2225233"/>
            <a:ext cx="2304400" cy="5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8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8938301" y="2225233"/>
            <a:ext cx="2304400" cy="5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Google Shape;78;p18">
            <a:hlinkClick r:id="" action="ppaction://noaction"/>
          </p:cNvPr>
          <p:cNvSpPr txBox="1">
            <a:spLocks noGrp="1"/>
          </p:cNvSpPr>
          <p:nvPr>
            <p:ph type="subTitle" idx="1"/>
          </p:nvPr>
        </p:nvSpPr>
        <p:spPr>
          <a:xfrm>
            <a:off x="2132267" y="5344400"/>
            <a:ext cx="7942400" cy="7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0661558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1">
  <p:cSld name="Title and Body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82" name="Google Shape;82;p19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83" name="Google Shape;83;p1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" name="Google Shape;84;p1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85" name="Google Shape;85;p19"/>
          <p:cNvSpPr txBox="1">
            <a:spLocks noGrp="1"/>
          </p:cNvSpPr>
          <p:nvPr>
            <p:ph type="title" idx="2"/>
          </p:nvPr>
        </p:nvSpPr>
        <p:spPr>
          <a:xfrm>
            <a:off x="814700" y="3114333"/>
            <a:ext cx="3479200" cy="16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6319400" y="2524367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319400" y="3509933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6319400" y="4495500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3027142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2">
  <p:cSld name="Title and Body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body" idx="1"/>
          </p:nvPr>
        </p:nvSpPr>
        <p:spPr>
          <a:xfrm>
            <a:off x="713597" y="2801733"/>
            <a:ext cx="6130800" cy="2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1" name="Google Shape;91;p20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2" name="Google Shape;92;p20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93" name="Google Shape;93;p20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94" name="Google Shape;94;p2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" name="Google Shape;95;p2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3887457303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1">
  <p:cSld name="Section Header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105" name="Google Shape;105;p22"/>
          <p:cNvGrpSpPr/>
          <p:nvPr/>
        </p:nvGrpSpPr>
        <p:grpSpPr>
          <a:xfrm>
            <a:off x="-2044" y="5896844"/>
            <a:ext cx="12200936" cy="961207"/>
            <a:chOff x="6554556" y="4623505"/>
            <a:chExt cx="7127825" cy="720905"/>
          </a:xfrm>
        </p:grpSpPr>
        <p:sp>
          <p:nvSpPr>
            <p:cNvPr id="106" name="Google Shape;106;p22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subTitle" idx="1"/>
          </p:nvPr>
        </p:nvSpPr>
        <p:spPr>
          <a:xfrm>
            <a:off x="961200" y="1727108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8542638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1">
  <p:cSld name="Only Title 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113" name="Google Shape;113;p23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14" name="Google Shape;114;p2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5" name="Google Shape;115;p2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3274123323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4">
  <p:cSld name="Title and Body4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8" name="Google Shape;118;p24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119" name="Google Shape;119;p24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20" name="Google Shape;120;p2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" name="Google Shape;121;p2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22" name="Google Shape;122;p24"/>
          <p:cNvSpPr txBox="1">
            <a:spLocks noGrp="1"/>
          </p:cNvSpPr>
          <p:nvPr>
            <p:ph type="title" idx="2"/>
          </p:nvPr>
        </p:nvSpPr>
        <p:spPr>
          <a:xfrm>
            <a:off x="2120467" y="2963615"/>
            <a:ext cx="7951200" cy="9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3942005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5">
  <p:cSld name="Title and Body5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125" name="Google Shape;125;p25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26" name="Google Shape;126;p2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" name="Google Shape;127;p2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28" name="Google Shape;128;p25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806500" y="2957600"/>
            <a:ext cx="2886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7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2068924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6">
  <p:cSld name="Title and Body6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139" name="Google Shape;139;p27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40" name="Google Shape;140;p2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" name="Google Shape;141;p2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42" name="Google Shape;142;p27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806500" y="2957600"/>
            <a:ext cx="2886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7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2634450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2">
  <p:cSld name="Only Title 2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6" name="Google Shape;146;p28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147" name="Google Shape;147;p28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48" name="Google Shape;148;p28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" name="Google Shape;149;p28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284711293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7">
  <p:cSld name="Title and Body7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" name="Google Shape;152;p29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153" name="Google Shape;153;p29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2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54" name="Google Shape;154;p29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55" name="Google Shape;155;p2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" name="Google Shape;156;p2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845189059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8">
  <p:cSld name="Title and Body8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9" name="Google Shape;159;p30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160" name="Google Shape;160;p30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61" name="Google Shape;161;p30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62" name="Google Shape;162;p3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" name="Google Shape;163;p3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1123371994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3">
  <p:cSld name="Section Header3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166" name="Google Shape;166;p31"/>
          <p:cNvGrpSpPr/>
          <p:nvPr/>
        </p:nvGrpSpPr>
        <p:grpSpPr>
          <a:xfrm>
            <a:off x="-2044" y="5896844"/>
            <a:ext cx="12200936" cy="961207"/>
            <a:chOff x="6554556" y="4623505"/>
            <a:chExt cx="7127825" cy="720905"/>
          </a:xfrm>
        </p:grpSpPr>
        <p:sp>
          <p:nvSpPr>
            <p:cNvPr id="167" name="Google Shape;167;p3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" name="Google Shape;168;p3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69" name="Google Shape;169;p31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0" name="Google Shape;170;p31"/>
          <p:cNvSpPr txBox="1">
            <a:spLocks noGrp="1"/>
          </p:cNvSpPr>
          <p:nvPr>
            <p:ph type="subTitle" idx="1"/>
          </p:nvPr>
        </p:nvSpPr>
        <p:spPr>
          <a:xfrm>
            <a:off x="961200" y="1747375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430643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9">
  <p:cSld name="Title and Body9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173" name="Google Shape;173;p32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74" name="Google Shape;174;p32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" name="Google Shape;175;p32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76" name="Google Shape;176;p32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806500" y="2957600"/>
            <a:ext cx="2886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7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2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3545382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0">
  <p:cSld name="Title and Body 10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33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80" name="Google Shape;180;p3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" name="Google Shape;181;p3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82" name="Google Shape;182;p33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3" name="Google Shape;183;p33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184" name="Google Shape;184;p33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2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6964983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3">
  <p:cSld name="Only Title 3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34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87" name="Google Shape;187;p3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" name="Google Shape;188;p3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89" name="Google Shape;189;p34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0" name="Google Shape;190;p34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6604039"/>
      </p:ext>
    </p:extLst>
  </p:cSld>
  <p:clrMapOvr>
    <a:masterClrMapping/>
  </p:clrMapOvr>
  <p:transition spd="slow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1">
  <p:cSld name="Title and Body 1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35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193" name="Google Shape;193;p3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4" name="Google Shape;194;p3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95" name="Google Shape;195;p35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6" name="Google Shape;196;p35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197" name="Google Shape;197;p35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6319400" y="2524367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5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6319400" y="3509933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5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319400" y="4495500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8725852"/>
      </p:ext>
    </p:extLst>
  </p:cSld>
  <p:clrMapOvr>
    <a:masterClrMapping/>
  </p:clrMapOvr>
  <p:transition spd="slow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2">
  <p:cSld name="Title and Body 12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36"/>
          <p:cNvGrpSpPr/>
          <p:nvPr/>
        </p:nvGrpSpPr>
        <p:grpSpPr>
          <a:xfrm>
            <a:off x="-1600" y="5896808"/>
            <a:ext cx="12192383" cy="961207"/>
            <a:chOff x="6554556" y="4623505"/>
            <a:chExt cx="7127825" cy="720905"/>
          </a:xfrm>
        </p:grpSpPr>
        <p:sp>
          <p:nvSpPr>
            <p:cNvPr id="202" name="Google Shape;202;p36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3" name="Google Shape;203;p36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04" name="Google Shape;204;p36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5" name="Google Shape;205;p36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206" name="Google Shape;206;p36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8651884"/>
      </p:ext>
    </p:extLst>
  </p:cSld>
  <p:clrMapOvr>
    <a:masterClrMapping/>
  </p:clrMapOvr>
  <p:transition spd="slow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Thanks + Credits">
    <p:bg>
      <p:bgPr>
        <a:solidFill>
          <a:schemeClr val="lt2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7"/>
          <p:cNvSpPr/>
          <p:nvPr/>
        </p:nvSpPr>
        <p:spPr>
          <a:xfrm>
            <a:off x="428665" y="2159833"/>
            <a:ext cx="6640000" cy="6640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209" name="Google Shape;209;p37"/>
          <p:cNvGrpSpPr/>
          <p:nvPr/>
        </p:nvGrpSpPr>
        <p:grpSpPr>
          <a:xfrm>
            <a:off x="-2044" y="5896844"/>
            <a:ext cx="12200936" cy="961207"/>
            <a:chOff x="6554556" y="4623505"/>
            <a:chExt cx="7127825" cy="720905"/>
          </a:xfrm>
        </p:grpSpPr>
        <p:sp>
          <p:nvSpPr>
            <p:cNvPr id="210" name="Google Shape;210;p3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1" name="Google Shape;211;p3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12" name="Google Shape;212;p37"/>
          <p:cNvSpPr txBox="1"/>
          <p:nvPr/>
        </p:nvSpPr>
        <p:spPr>
          <a:xfrm>
            <a:off x="6686133" y="4625500"/>
            <a:ext cx="3984800" cy="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CREDITS: This presentation template was created by Slidesgo, including icons by Flaticon, and infographics &amp; images by Freepik</a:t>
            </a:r>
            <a:endParaRPr sz="1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13" name="Google Shape;213;p37"/>
          <p:cNvSpPr txBox="1">
            <a:spLocks noGrp="1"/>
          </p:cNvSpPr>
          <p:nvPr>
            <p:ph type="title"/>
          </p:nvPr>
        </p:nvSpPr>
        <p:spPr>
          <a:xfrm>
            <a:off x="3360451" y="931667"/>
            <a:ext cx="5465600" cy="7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4" name="Google Shape;214;p37"/>
          <p:cNvSpPr txBox="1">
            <a:spLocks noGrp="1"/>
          </p:cNvSpPr>
          <p:nvPr>
            <p:ph type="subTitle" idx="1"/>
          </p:nvPr>
        </p:nvSpPr>
        <p:spPr>
          <a:xfrm>
            <a:off x="6931813" y="5233533"/>
            <a:ext cx="3473600" cy="4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200" b="0"/>
            </a:lvl1pPr>
            <a:lvl2pPr lvl="1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215" name="Google Shape;215;p37"/>
          <p:cNvSpPr txBox="1">
            <a:spLocks noGrp="1"/>
          </p:cNvSpPr>
          <p:nvPr>
            <p:ph type="subTitle" idx="2"/>
          </p:nvPr>
        </p:nvSpPr>
        <p:spPr>
          <a:xfrm>
            <a:off x="3399467" y="2398029"/>
            <a:ext cx="5425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16" name="Google Shape;216;p37"/>
          <p:cNvSpPr/>
          <p:nvPr/>
        </p:nvSpPr>
        <p:spPr>
          <a:xfrm>
            <a:off x="3742402" y="1223368"/>
            <a:ext cx="753717" cy="60162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7" name="Google Shape;217;p37"/>
          <p:cNvSpPr/>
          <p:nvPr/>
        </p:nvSpPr>
        <p:spPr>
          <a:xfrm>
            <a:off x="630067" y="719335"/>
            <a:ext cx="1755936" cy="101980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3367541"/>
      </p:ext>
    </p:extLst>
  </p:cSld>
  <p:clrMapOvr>
    <a:masterClrMapping/>
  </p:clrMapOvr>
  <p:transition spd="slow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8D13BB-3CB1-4284-916C-E93F95D46C5D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2F03F8-6BEA-4A2A-89C3-F8FD904E7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923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06AC6-1934-406B-BF3D-95A169A3B665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858021-608D-4344-A0C2-43085F056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5040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1BADB0-7BA3-4D47-AE99-1F85FFA1F4EA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4F4B68-69FA-4684-87E4-6ED63400A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235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692F65-4781-4F26-A170-95B3D8711F53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EF64-83E7-443B-BD1C-DA8437483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5236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19B3CB-0929-4602-BBA9-4C007F35FEA0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5830E-0E12-4B29-BDCE-DD5E03CA1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1406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21570D-2695-46FF-B0E2-5B241F4207A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C39682-EDE1-4D88-B53E-2130B29CE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1696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096000"/>
            <a:ext cx="1117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8806569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4B9613-0B31-41AD-807D-B447736B7B4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B868-F3F9-4D00-83DD-8657107A63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2481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C4F491-CC2E-4D1B-AC8B-84C66ADF3831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pPr>
              <a:defRPr/>
            </a:pPr>
            <a:fld id="{85BDCA90-AA33-4B99-BE7F-55D5DCCAC275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2120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A3B7BE-CB41-4EF6-8F59-F31057029A7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B3F9F-3FD5-40E6-895D-AA175D1FEF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3441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AF27B-5CD0-4204-9B06-6512980B1335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C5B0F-0464-42E6-9CA0-865288DD0E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8292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8D13BB-3CB1-4284-916C-E93F95D46C5D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2F03F8-6BEA-4A2A-89C3-F8FD904E7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197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06AC6-1934-406B-BF3D-95A169A3B665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858021-608D-4344-A0C2-43085F056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4657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1BADB0-7BA3-4D47-AE99-1F85FFA1F4EA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4F4B68-69FA-4684-87E4-6ED63400A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19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692F65-4781-4F26-A170-95B3D8711F53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EF64-83E7-443B-BD1C-DA8437483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0545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19B3CB-0929-4602-BBA9-4C007F35FEA0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5830E-0E12-4B29-BDCE-DD5E03CA1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5552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21570D-2695-46FF-B0E2-5B241F4207A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C39682-EDE1-4D88-B53E-2130B29CE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614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096000"/>
            <a:ext cx="1117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442720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4B9613-0B31-41AD-807D-B447736B7B4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B868-F3F9-4D00-83DD-8657107A63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3486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C4F491-CC2E-4D1B-AC8B-84C66ADF3831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pPr>
              <a:defRPr/>
            </a:pPr>
            <a:fld id="{85BDCA90-AA33-4B99-BE7F-55D5DCCAC275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7017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A3B7BE-CB41-4EF6-8F59-F31057029A7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B3F9F-3FD5-40E6-895D-AA175D1FEF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662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AF27B-5CD0-4204-9B06-6512980B1335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C5B0F-0464-42E6-9CA0-865288DD0E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3061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8D13BB-3CB1-4284-916C-E93F95D46C5D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2F03F8-6BEA-4A2A-89C3-F8FD904E7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533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06AC6-1934-406B-BF3D-95A169A3B665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858021-608D-4344-A0C2-43085F056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5714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1BADB0-7BA3-4D47-AE99-1F85FFA1F4EA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4F4B68-69FA-4684-87E4-6ED63400A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784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692F65-4781-4F26-A170-95B3D8711F53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EF64-83E7-443B-BD1C-DA8437483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5109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19B3CB-0929-4602-BBA9-4C007F35FEA0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5830E-0E12-4B29-BDCE-DD5E03CA1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5285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21570D-2695-46FF-B0E2-5B241F4207A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C39682-EDE1-4D88-B53E-2130B29CE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19280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096000"/>
            <a:ext cx="1117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701858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4B9613-0B31-41AD-807D-B447736B7B4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B868-F3F9-4D00-83DD-8657107A63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9815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C4F491-CC2E-4D1B-AC8B-84C66ADF3831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pPr>
              <a:defRPr/>
            </a:pPr>
            <a:fld id="{85BDCA90-AA33-4B99-BE7F-55D5DCCAC275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422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A3B7BE-CB41-4EF6-8F59-F31057029A7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B3F9F-3FD5-40E6-895D-AA175D1FEF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0209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AF27B-5CD0-4204-9B06-6512980B1335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C5B0F-0464-42E6-9CA0-865288DD0E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0202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8D13BB-3CB1-4284-916C-E93F95D46C5D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2F03F8-6BEA-4A2A-89C3-F8FD904E7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171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06AC6-1934-406B-BF3D-95A169A3B665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858021-608D-4344-A0C2-43085F056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6592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1BADB0-7BA3-4D47-AE99-1F85FFA1F4EA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4F4B68-69FA-4684-87E4-6ED63400A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286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692F65-4781-4F26-A170-95B3D8711F53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EF64-83E7-443B-BD1C-DA8437483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1668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19B3CB-0929-4602-BBA9-4C007F35FEA0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5830E-0E12-4B29-BDCE-DD5E03CA1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7556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21570D-2695-46FF-B0E2-5B241F4207A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C39682-EDE1-4D88-B53E-2130B29CE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0758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096000"/>
            <a:ext cx="1117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2922701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4B9613-0B31-41AD-807D-B447736B7B4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B868-F3F9-4D00-83DD-8657107A63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638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C4F491-CC2E-4D1B-AC8B-84C66ADF3831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pPr>
              <a:defRPr/>
            </a:pPr>
            <a:fld id="{85BDCA90-AA33-4B99-BE7F-55D5DCCAC275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8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A3B7BE-CB41-4EF6-8F59-F31057029A7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B3F9F-3FD5-40E6-895D-AA175D1FEF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9793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AF27B-5CD0-4204-9B06-6512980B1335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C5B0F-0464-42E6-9CA0-865288DD0E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4978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8D13BB-3CB1-4284-916C-E93F95D46C5D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2F03F8-6BEA-4A2A-89C3-F8FD904E7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0641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06AC6-1934-406B-BF3D-95A169A3B665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858021-608D-4344-A0C2-43085F056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70282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1BADB0-7BA3-4D47-AE99-1F85FFA1F4EA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4F4B68-69FA-4684-87E4-6ED63400A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7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692F65-4781-4F26-A170-95B3D8711F53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EF64-83E7-443B-BD1C-DA8437483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01693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19B3CB-0929-4602-BBA9-4C007F35FEA0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5830E-0E12-4B29-BDCE-DD5E03CA1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5755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21570D-2695-46FF-B0E2-5B241F4207A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C39682-EDE1-4D88-B53E-2130B29CE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64286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096000"/>
            <a:ext cx="1117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42370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4B9613-0B31-41AD-807D-B447736B7B4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B868-F3F9-4D00-83DD-8657107A63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99106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C4F491-CC2E-4D1B-AC8B-84C66ADF3831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pPr>
              <a:defRPr/>
            </a:pPr>
            <a:fld id="{85BDCA90-AA33-4B99-BE7F-55D5DCCAC275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59314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A3B7BE-CB41-4EF6-8F59-F31057029A7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B3F9F-3FD5-40E6-895D-AA175D1FEF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19412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AF27B-5CD0-4204-9B06-6512980B1335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C5B0F-0464-42E6-9CA0-865288DD0E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71200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grpSp>
        <p:nvGrpSpPr>
          <p:cNvPr id="14" name="Google Shape;14;p3"/>
          <p:cNvGrpSpPr/>
          <p:nvPr/>
        </p:nvGrpSpPr>
        <p:grpSpPr>
          <a:xfrm>
            <a:off x="-2044" y="5896846"/>
            <a:ext cx="12200936" cy="961207"/>
            <a:chOff x="6554556" y="4623505"/>
            <a:chExt cx="7127825" cy="720905"/>
          </a:xfrm>
        </p:grpSpPr>
        <p:sp>
          <p:nvSpPr>
            <p:cNvPr id="15" name="Google Shape;15;p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961200" y="1727241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7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9D96F1-46A0-44ED-AD8F-6164F15255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7065" y="5896845"/>
            <a:ext cx="2204936" cy="96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17753"/>
      </p:ext>
    </p:extLst>
  </p:cSld>
  <p:clrMapOvr>
    <a:masterClrMapping/>
  </p:clrMapOvr>
  <p:transition spd="slow">
    <p:push dir="u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3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2309851" y="3437533"/>
            <a:ext cx="4760400" cy="23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38100" lvl="0" indent="-2381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00"/>
            </a:lvl1pPr>
            <a:lvl2pPr marL="685800" lvl="1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700" lvl="2" indent="-228600">
              <a:spcBef>
                <a:spcPts val="120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600" lvl="3" indent="-228600">
              <a:spcBef>
                <a:spcPts val="120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500" lvl="4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400" lvl="5" indent="-228600">
              <a:spcBef>
                <a:spcPts val="120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300" lvl="6" indent="-228600">
              <a:spcBef>
                <a:spcPts val="120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3200" lvl="7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6100" lvl="8" indent="-228600">
              <a:spcBef>
                <a:spcPts val="1200"/>
              </a:spcBef>
              <a:spcAft>
                <a:spcPts val="120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7070251" y="3437533"/>
            <a:ext cx="4322800" cy="23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38100" lvl="0" indent="-2381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00"/>
            </a:lvl1pPr>
            <a:lvl2pPr marL="685800" lvl="1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700" lvl="2" indent="-228600">
              <a:spcBef>
                <a:spcPts val="120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600" lvl="3" indent="-228600">
              <a:spcBef>
                <a:spcPts val="120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500" lvl="4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400" lvl="5" indent="-228600">
              <a:spcBef>
                <a:spcPts val="120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300" lvl="6" indent="-228600">
              <a:spcBef>
                <a:spcPts val="120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3200" lvl="7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6100" lvl="8" indent="-228600">
              <a:spcBef>
                <a:spcPts val="1200"/>
              </a:spcBef>
              <a:spcAft>
                <a:spcPts val="120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9pPr>
          </a:lstStyle>
          <a:p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9792099" y="1085166"/>
            <a:ext cx="677300" cy="54046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6" name="Google Shape;36;p5"/>
          <p:cNvSpPr/>
          <p:nvPr/>
        </p:nvSpPr>
        <p:spPr>
          <a:xfrm>
            <a:off x="10557219" y="484005"/>
            <a:ext cx="2068556" cy="1201369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7" name="Google Shape;37;p5"/>
          <p:cNvSpPr/>
          <p:nvPr/>
        </p:nvSpPr>
        <p:spPr>
          <a:xfrm>
            <a:off x="539938" y="884267"/>
            <a:ext cx="1481884" cy="86064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8" name="Google Shape;38;p5"/>
          <p:cNvSpPr/>
          <p:nvPr/>
        </p:nvSpPr>
        <p:spPr>
          <a:xfrm>
            <a:off x="1835570" y="483998"/>
            <a:ext cx="638375" cy="509396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9" name="Google Shape;39;p5"/>
          <p:cNvSpPr/>
          <p:nvPr/>
        </p:nvSpPr>
        <p:spPr>
          <a:xfrm rot="10800000">
            <a:off x="10267367" y="1935950"/>
            <a:ext cx="1370467" cy="796055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119076838"/>
      </p:ext>
    </p:extLst>
  </p:cSld>
  <p:clrMapOvr>
    <a:masterClrMapping/>
  </p:clrMapOvr>
  <p:transition spd="slow">
    <p:push dir="u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3436082"/>
      </p:ext>
    </p:extLst>
  </p:cSld>
  <p:clrMapOvr>
    <a:masterClrMapping/>
  </p:clrMapOvr>
  <p:transition spd="slow">
    <p:push dir="u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850800" y="1578467"/>
            <a:ext cx="8490400" cy="34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4604704"/>
      </p:ext>
    </p:extLst>
  </p:cSld>
  <p:clrMapOvr>
    <a:masterClrMapping/>
  </p:clrMapOvr>
  <p:transition spd="slow">
    <p:push dir="u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789233" y="1644233"/>
            <a:ext cx="43704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789233" y="3737433"/>
            <a:ext cx="43704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342900" lvl="0" indent="-2667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685800" lvl="1" indent="-266700">
              <a:spcBef>
                <a:spcPts val="1200"/>
              </a:spcBef>
              <a:spcAft>
                <a:spcPts val="0"/>
              </a:spcAft>
              <a:buSzPts val="2000"/>
              <a:buChar char="○"/>
              <a:defRPr/>
            </a:lvl2pPr>
            <a:lvl3pPr marL="1028700" lvl="2" indent="-266700">
              <a:spcBef>
                <a:spcPts val="1200"/>
              </a:spcBef>
              <a:spcAft>
                <a:spcPts val="0"/>
              </a:spcAft>
              <a:buSzPts val="2000"/>
              <a:buChar char="■"/>
              <a:defRPr/>
            </a:lvl3pPr>
            <a:lvl4pPr marL="1371600" lvl="3" indent="-266700">
              <a:spcBef>
                <a:spcPts val="1200"/>
              </a:spcBef>
              <a:spcAft>
                <a:spcPts val="0"/>
              </a:spcAft>
              <a:buSzPts val="2000"/>
              <a:buChar char="●"/>
              <a:defRPr/>
            </a:lvl4pPr>
            <a:lvl5pPr marL="1714500" lvl="4" indent="-266700">
              <a:spcBef>
                <a:spcPts val="1200"/>
              </a:spcBef>
              <a:spcAft>
                <a:spcPts val="0"/>
              </a:spcAft>
              <a:buSzPts val="2000"/>
              <a:buChar char="○"/>
              <a:defRPr/>
            </a:lvl5pPr>
            <a:lvl6pPr marL="2057400" lvl="5" indent="-266700">
              <a:spcBef>
                <a:spcPts val="1200"/>
              </a:spcBef>
              <a:spcAft>
                <a:spcPts val="0"/>
              </a:spcAft>
              <a:buSzPts val="2000"/>
              <a:buChar char="■"/>
              <a:defRPr/>
            </a:lvl6pPr>
            <a:lvl7pPr marL="2400300" lvl="6" indent="-266700">
              <a:spcBef>
                <a:spcPts val="1200"/>
              </a:spcBef>
              <a:spcAft>
                <a:spcPts val="0"/>
              </a:spcAft>
              <a:buSzPts val="2000"/>
              <a:buChar char="●"/>
              <a:defRPr/>
            </a:lvl7pPr>
            <a:lvl8pPr marL="2743200" lvl="7" indent="-266700">
              <a:spcBef>
                <a:spcPts val="1200"/>
              </a:spcBef>
              <a:spcAft>
                <a:spcPts val="0"/>
              </a:spcAft>
              <a:buSzPts val="2000"/>
              <a:buChar char="○"/>
              <a:defRPr/>
            </a:lvl8pPr>
            <a:lvl9pPr marL="3086100" lvl="8" indent="-266700">
              <a:spcBef>
                <a:spcPts val="1200"/>
              </a:spcBef>
              <a:spcAft>
                <a:spcPts val="12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6416049"/>
      </p:ext>
    </p:extLst>
  </p:cSld>
  <p:clrMapOvr>
    <a:masterClrMapping/>
  </p:clrMapOvr>
  <p:transition spd="slow">
    <p:push dir="u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745460" y="5372719"/>
            <a:ext cx="87136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342900" lvl="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4599296"/>
      </p:ext>
    </p:extLst>
  </p:cSld>
  <p:clrMapOvr>
    <a:masterClrMapping/>
  </p:clrMapOvr>
  <p:transition spd="slow">
    <p:push dir="u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title" hasCustomPrompt="1"/>
          </p:nvPr>
        </p:nvSpPr>
        <p:spPr>
          <a:xfrm>
            <a:off x="3238367" y="2611800"/>
            <a:ext cx="57152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75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9pPr>
          </a:lstStyle>
          <a:p>
            <a:r>
              <a:t>xx%</a:t>
            </a:r>
          </a:p>
        </p:txBody>
      </p:sp>
      <p:sp>
        <p:nvSpPr>
          <p:cNvPr id="61" name="Google Shape;61;p11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2" name="Google Shape;62;p11"/>
          <p:cNvSpPr txBox="1">
            <a:spLocks noGrp="1"/>
          </p:cNvSpPr>
          <p:nvPr>
            <p:ph type="title" idx="2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  <p:grpSp>
        <p:nvGrpSpPr>
          <p:cNvPr id="63" name="Google Shape;63;p11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64" name="Google Shape;64;p1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65" name="Google Shape;65;p1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</p:spTree>
    <p:extLst>
      <p:ext uri="{BB962C8B-B14F-4D97-AF65-F5344CB8AC3E}">
        <p14:creationId xmlns:p14="http://schemas.microsoft.com/office/powerpoint/2010/main" val="1615079742"/>
      </p:ext>
    </p:extLst>
  </p:cSld>
  <p:clrMapOvr>
    <a:masterClrMapping/>
  </p:clrMapOvr>
  <p:transition spd="slow">
    <p:push dir="u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623389"/>
      </p:ext>
    </p:extLst>
  </p:cSld>
  <p:clrMapOvr>
    <a:masterClrMapping/>
  </p:clrMapOvr>
  <p:transition spd="slow">
    <p:push dir="u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3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9pPr>
          </a:lstStyle>
          <a:p>
            <a:endParaRPr/>
          </a:p>
        </p:txBody>
      </p:sp>
      <p:sp>
        <p:nvSpPr>
          <p:cNvPr id="74" name="Google Shape;74;p18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961200" y="2225233"/>
            <a:ext cx="2304400" cy="5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5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>
            <a:endParaRPr/>
          </a:p>
        </p:txBody>
      </p:sp>
      <p:sp>
        <p:nvSpPr>
          <p:cNvPr id="75" name="Google Shape;75;p18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3620233" y="2225233"/>
            <a:ext cx="2304400" cy="5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5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8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279267" y="2225233"/>
            <a:ext cx="2304400" cy="5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5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18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8938301" y="2225233"/>
            <a:ext cx="2304400" cy="5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5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>
            <a:endParaRPr/>
          </a:p>
        </p:txBody>
      </p:sp>
      <p:sp>
        <p:nvSpPr>
          <p:cNvPr id="78" name="Google Shape;78;p18">
            <a:hlinkClick r:id="" action="ppaction://noaction"/>
          </p:cNvPr>
          <p:cNvSpPr txBox="1">
            <a:spLocks noGrp="1"/>
          </p:cNvSpPr>
          <p:nvPr>
            <p:ph type="subTitle" idx="1"/>
          </p:nvPr>
        </p:nvSpPr>
        <p:spPr>
          <a:xfrm>
            <a:off x="2132267" y="5344400"/>
            <a:ext cx="7942400" cy="7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136517"/>
      </p:ext>
    </p:extLst>
  </p:cSld>
  <p:clrMapOvr>
    <a:masterClrMapping/>
  </p:clrMapOvr>
  <p:transition spd="slow">
    <p:push dir="u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1">
  <p:cSld name="Title and Body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  <p:grpSp>
        <p:nvGrpSpPr>
          <p:cNvPr id="82" name="Google Shape;82;p19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83" name="Google Shape;83;p1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84" name="Google Shape;84;p1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85" name="Google Shape;85;p19"/>
          <p:cNvSpPr txBox="1">
            <a:spLocks noGrp="1"/>
          </p:cNvSpPr>
          <p:nvPr>
            <p:ph type="title" idx="2"/>
          </p:nvPr>
        </p:nvSpPr>
        <p:spPr>
          <a:xfrm>
            <a:off x="814700" y="3114333"/>
            <a:ext cx="3479200" cy="16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500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6319400" y="2524367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319400" y="3509933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6319400" y="4495500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05646E-F960-4510-9533-FF3048B1C7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28133" y="5896807"/>
            <a:ext cx="2762655" cy="9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93998"/>
      </p:ext>
    </p:extLst>
  </p:cSld>
  <p:clrMapOvr>
    <a:masterClrMapping/>
  </p:clrMapOvr>
  <p:transition spd="slow">
    <p:push dir="u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1">
  <p:cSld name="Section Header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grpSp>
        <p:nvGrpSpPr>
          <p:cNvPr id="105" name="Google Shape;105;p22"/>
          <p:cNvGrpSpPr/>
          <p:nvPr/>
        </p:nvGrpSpPr>
        <p:grpSpPr>
          <a:xfrm>
            <a:off x="-2044" y="5896846"/>
            <a:ext cx="12200936" cy="961207"/>
            <a:chOff x="6554556" y="4623505"/>
            <a:chExt cx="7127825" cy="720905"/>
          </a:xfrm>
        </p:grpSpPr>
        <p:sp>
          <p:nvSpPr>
            <p:cNvPr id="106" name="Google Shape;106;p22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subTitle" idx="1"/>
          </p:nvPr>
        </p:nvSpPr>
        <p:spPr>
          <a:xfrm>
            <a:off x="961200" y="1727108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7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5921292"/>
      </p:ext>
    </p:extLst>
  </p:cSld>
  <p:clrMapOvr>
    <a:masterClrMapping/>
  </p:clrMapOvr>
  <p:transition spd="slow">
    <p:push dir="u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1">
  <p:cSld name="Only Title 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  <p:grpSp>
        <p:nvGrpSpPr>
          <p:cNvPr id="113" name="Google Shape;113;p23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114" name="Google Shape;114;p2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15" name="Google Shape;115;p2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</p:spTree>
    <p:extLst>
      <p:ext uri="{BB962C8B-B14F-4D97-AF65-F5344CB8AC3E}">
        <p14:creationId xmlns:p14="http://schemas.microsoft.com/office/powerpoint/2010/main" val="14445287"/>
      </p:ext>
    </p:extLst>
  </p:cSld>
  <p:clrMapOvr>
    <a:masterClrMapping/>
  </p:clrMapOvr>
  <p:transition spd="slow">
    <p:push dir="u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4">
  <p:cSld name="Title and Body4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18" name="Google Shape;118;p24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  <p:grpSp>
        <p:nvGrpSpPr>
          <p:cNvPr id="119" name="Google Shape;119;p24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120" name="Google Shape;120;p2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21" name="Google Shape;121;p2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122" name="Google Shape;122;p24"/>
          <p:cNvSpPr txBox="1">
            <a:spLocks noGrp="1"/>
          </p:cNvSpPr>
          <p:nvPr>
            <p:ph type="title" idx="2"/>
          </p:nvPr>
        </p:nvSpPr>
        <p:spPr>
          <a:xfrm>
            <a:off x="2120467" y="2963615"/>
            <a:ext cx="7951200" cy="9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23538"/>
      </p:ext>
    </p:extLst>
  </p:cSld>
  <p:clrMapOvr>
    <a:masterClrMapping/>
  </p:clrMapOvr>
  <p:transition spd="slow">
    <p:push dir="u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2">
  <p:cSld name="Section Header2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grpSp>
        <p:nvGrpSpPr>
          <p:cNvPr id="132" name="Google Shape;132;p26"/>
          <p:cNvGrpSpPr/>
          <p:nvPr/>
        </p:nvGrpSpPr>
        <p:grpSpPr>
          <a:xfrm>
            <a:off x="-2044" y="5896846"/>
            <a:ext cx="12200936" cy="961207"/>
            <a:chOff x="6554556" y="4623505"/>
            <a:chExt cx="7127825" cy="720905"/>
          </a:xfrm>
        </p:grpSpPr>
        <p:sp>
          <p:nvSpPr>
            <p:cNvPr id="133" name="Google Shape;133;p26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subTitle" idx="1"/>
          </p:nvPr>
        </p:nvSpPr>
        <p:spPr>
          <a:xfrm>
            <a:off x="961200" y="1733791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7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0016665"/>
      </p:ext>
    </p:extLst>
  </p:cSld>
  <p:clrMapOvr>
    <a:masterClrMapping/>
  </p:clrMapOvr>
  <p:transition spd="slow">
    <p:push dir="u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6" userDrawn="1">
  <p:cSld name="Title and Body6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/>
          <p:nvPr/>
        </p:nvSpPr>
        <p:spPr>
          <a:xfrm>
            <a:off x="-20417" y="292845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grpSp>
        <p:nvGrpSpPr>
          <p:cNvPr id="139" name="Google Shape;139;p27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140" name="Google Shape;140;p2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41" name="Google Shape;141;p2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1417C06-15C5-4C40-99F5-083FCE9D15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13455" y="5896807"/>
            <a:ext cx="2688116" cy="96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85353"/>
      </p:ext>
    </p:extLst>
  </p:cSld>
  <p:clrMapOvr>
    <a:masterClrMapping/>
  </p:clrMapOvr>
  <p:transition spd="slow">
    <p:push dir="u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2">
  <p:cSld name="Only Title 2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46" name="Google Shape;146;p28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  <p:grpSp>
        <p:nvGrpSpPr>
          <p:cNvPr id="147" name="Google Shape;147;p28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148" name="Google Shape;148;p28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49" name="Google Shape;149;p28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</p:spTree>
    <p:extLst>
      <p:ext uri="{BB962C8B-B14F-4D97-AF65-F5344CB8AC3E}">
        <p14:creationId xmlns:p14="http://schemas.microsoft.com/office/powerpoint/2010/main" val="4207767934"/>
      </p:ext>
    </p:extLst>
  </p:cSld>
  <p:clrMapOvr>
    <a:masterClrMapping/>
  </p:clrMapOvr>
  <p:transition spd="slow">
    <p:push dir="u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7">
  <p:cSld name="Title and Body7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52" name="Google Shape;152;p29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  <p:sp>
        <p:nvSpPr>
          <p:cNvPr id="153" name="Google Shape;153;p29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2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54" name="Google Shape;154;p29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155" name="Google Shape;155;p2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56" name="Google Shape;156;p2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</p:spTree>
    <p:extLst>
      <p:ext uri="{BB962C8B-B14F-4D97-AF65-F5344CB8AC3E}">
        <p14:creationId xmlns:p14="http://schemas.microsoft.com/office/powerpoint/2010/main" val="2018453564"/>
      </p:ext>
    </p:extLst>
  </p:cSld>
  <p:clrMapOvr>
    <a:masterClrMapping/>
  </p:clrMapOvr>
  <p:transition spd="slow">
    <p:push dir="u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8">
  <p:cSld name="Title and Body8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59" name="Google Shape;159;p30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  <p:sp>
        <p:nvSpPr>
          <p:cNvPr id="160" name="Google Shape;160;p30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61" name="Google Shape;161;p30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162" name="Google Shape;162;p3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63" name="Google Shape;163;p3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</p:spTree>
    <p:extLst>
      <p:ext uri="{BB962C8B-B14F-4D97-AF65-F5344CB8AC3E}">
        <p14:creationId xmlns:p14="http://schemas.microsoft.com/office/powerpoint/2010/main" val="1305644108"/>
      </p:ext>
    </p:extLst>
  </p:cSld>
  <p:clrMapOvr>
    <a:masterClrMapping/>
  </p:clrMapOvr>
  <p:transition spd="slow">
    <p:push dir="u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3">
  <p:cSld name="Section Header3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grpSp>
        <p:nvGrpSpPr>
          <p:cNvPr id="166" name="Google Shape;166;p31"/>
          <p:cNvGrpSpPr/>
          <p:nvPr/>
        </p:nvGrpSpPr>
        <p:grpSpPr>
          <a:xfrm>
            <a:off x="-2044" y="5896846"/>
            <a:ext cx="12200936" cy="961207"/>
            <a:chOff x="6554556" y="4623505"/>
            <a:chExt cx="7127825" cy="720905"/>
          </a:xfrm>
        </p:grpSpPr>
        <p:sp>
          <p:nvSpPr>
            <p:cNvPr id="167" name="Google Shape;167;p3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68" name="Google Shape;168;p3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169" name="Google Shape;169;p31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endParaRPr/>
          </a:p>
        </p:txBody>
      </p:sp>
      <p:sp>
        <p:nvSpPr>
          <p:cNvPr id="170" name="Google Shape;170;p31"/>
          <p:cNvSpPr txBox="1">
            <a:spLocks noGrp="1"/>
          </p:cNvSpPr>
          <p:nvPr>
            <p:ph type="subTitle" idx="1"/>
          </p:nvPr>
        </p:nvSpPr>
        <p:spPr>
          <a:xfrm>
            <a:off x="961200" y="1747375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7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894384"/>
      </p:ext>
    </p:extLst>
  </p:cSld>
  <p:clrMapOvr>
    <a:masterClrMapping/>
  </p:clrMapOvr>
  <p:transition spd="slow">
    <p:push dir="u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9">
  <p:cSld name="Title and Body9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grpSp>
        <p:nvGrpSpPr>
          <p:cNvPr id="173" name="Google Shape;173;p32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174" name="Google Shape;174;p32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75" name="Google Shape;175;p32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176" name="Google Shape;176;p32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806500" y="2957600"/>
            <a:ext cx="2886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775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2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3380833"/>
      </p:ext>
    </p:extLst>
  </p:cSld>
  <p:clrMapOvr>
    <a:masterClrMapping/>
  </p:clrMapOvr>
  <p:transition spd="slow">
    <p:push dir="u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0">
  <p:cSld name="Title and Body 10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33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180" name="Google Shape;180;p3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81" name="Google Shape;181;p3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182" name="Google Shape;182;p33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83" name="Google Shape;183;p33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  <p:sp>
        <p:nvSpPr>
          <p:cNvPr id="184" name="Google Shape;184;p33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2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0802335"/>
      </p:ext>
    </p:extLst>
  </p:cSld>
  <p:clrMapOvr>
    <a:masterClrMapping/>
  </p:clrMapOvr>
  <p:transition spd="slow">
    <p:push dir="u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3">
  <p:cSld name="Only Title 3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34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187" name="Google Shape;187;p3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88" name="Google Shape;188;p3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189" name="Google Shape;189;p34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90" name="Google Shape;190;p34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4611683"/>
      </p:ext>
    </p:extLst>
  </p:cSld>
  <p:clrMapOvr>
    <a:masterClrMapping/>
  </p:clrMapOvr>
  <p:transition spd="slow">
    <p:push dir="u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1">
  <p:cSld name="Title and Body 1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35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193" name="Google Shape;193;p3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94" name="Google Shape;194;p3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195" name="Google Shape;195;p35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96" name="Google Shape;196;p35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  <p:sp>
        <p:nvSpPr>
          <p:cNvPr id="197" name="Google Shape;197;p35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6319400" y="2524367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5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6319400" y="3509933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5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319400" y="4495500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5226766"/>
      </p:ext>
    </p:extLst>
  </p:cSld>
  <p:clrMapOvr>
    <a:masterClrMapping/>
  </p:clrMapOvr>
  <p:transition spd="slow">
    <p:push dir="u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2">
  <p:cSld name="Title and Body 12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36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202" name="Google Shape;202;p36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203" name="Google Shape;203;p36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204" name="Google Shape;204;p36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05" name="Google Shape;205;p36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3150"/>
            </a:lvl9pPr>
          </a:lstStyle>
          <a:p>
            <a:endParaRPr/>
          </a:p>
        </p:txBody>
      </p:sp>
      <p:sp>
        <p:nvSpPr>
          <p:cNvPr id="206" name="Google Shape;206;p36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75" b="0"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6407804"/>
      </p:ext>
    </p:extLst>
  </p:cSld>
  <p:clrMapOvr>
    <a:masterClrMapping/>
  </p:clrMapOvr>
  <p:transition spd="slow">
    <p:push dir="u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Thanks + Credits">
    <p:bg>
      <p:bgPr>
        <a:solidFill>
          <a:schemeClr val="lt2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7"/>
          <p:cNvSpPr/>
          <p:nvPr/>
        </p:nvSpPr>
        <p:spPr>
          <a:xfrm>
            <a:off x="428665" y="2159833"/>
            <a:ext cx="6640000" cy="6640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grpSp>
        <p:nvGrpSpPr>
          <p:cNvPr id="209" name="Google Shape;209;p37"/>
          <p:cNvGrpSpPr/>
          <p:nvPr/>
        </p:nvGrpSpPr>
        <p:grpSpPr>
          <a:xfrm>
            <a:off x="-2044" y="5896846"/>
            <a:ext cx="12200936" cy="961207"/>
            <a:chOff x="6554556" y="4623505"/>
            <a:chExt cx="7127825" cy="720905"/>
          </a:xfrm>
        </p:grpSpPr>
        <p:sp>
          <p:nvSpPr>
            <p:cNvPr id="210" name="Google Shape;210;p3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211" name="Google Shape;211;p3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212" name="Google Shape;212;p37"/>
          <p:cNvSpPr txBox="1"/>
          <p:nvPr/>
        </p:nvSpPr>
        <p:spPr>
          <a:xfrm>
            <a:off x="6686133" y="4625500"/>
            <a:ext cx="3984800" cy="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5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CREDITS: This presentation template was created by Slidesgo, including icons by Flaticon, and infographics &amp; images by Freepik</a:t>
            </a:r>
            <a:endParaRPr sz="75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13" name="Google Shape;213;p37"/>
          <p:cNvSpPr txBox="1">
            <a:spLocks noGrp="1"/>
          </p:cNvSpPr>
          <p:nvPr>
            <p:ph type="title"/>
          </p:nvPr>
        </p:nvSpPr>
        <p:spPr>
          <a:xfrm>
            <a:off x="3360451" y="931667"/>
            <a:ext cx="5465600" cy="7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9pPr>
          </a:lstStyle>
          <a:p>
            <a:endParaRPr/>
          </a:p>
        </p:txBody>
      </p:sp>
      <p:sp>
        <p:nvSpPr>
          <p:cNvPr id="214" name="Google Shape;214;p37"/>
          <p:cNvSpPr txBox="1">
            <a:spLocks noGrp="1"/>
          </p:cNvSpPr>
          <p:nvPr>
            <p:ph type="subTitle" idx="1"/>
          </p:nvPr>
        </p:nvSpPr>
        <p:spPr>
          <a:xfrm>
            <a:off x="6931813" y="5233533"/>
            <a:ext cx="3473600" cy="4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  <a:defRPr sz="900" b="0"/>
            </a:lvl1pPr>
            <a:lvl2pPr lvl="1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  <a:defRPr sz="900"/>
            </a:lvl2pPr>
            <a:lvl3pPr lvl="2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  <a:defRPr sz="900"/>
            </a:lvl3pPr>
            <a:lvl4pPr lvl="3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  <a:defRPr sz="900"/>
            </a:lvl4pPr>
            <a:lvl5pPr lvl="4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  <a:defRPr sz="900"/>
            </a:lvl5pPr>
            <a:lvl6pPr lvl="5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  <a:defRPr sz="900"/>
            </a:lvl6pPr>
            <a:lvl7pPr lvl="6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  <a:defRPr sz="900"/>
            </a:lvl7pPr>
            <a:lvl8pPr lvl="7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  <a:defRPr sz="900"/>
            </a:lvl8pPr>
            <a:lvl9pPr lvl="8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  <a:defRPr sz="900"/>
            </a:lvl9pPr>
          </a:lstStyle>
          <a:p>
            <a:endParaRPr/>
          </a:p>
        </p:txBody>
      </p:sp>
      <p:sp>
        <p:nvSpPr>
          <p:cNvPr id="215" name="Google Shape;215;p37"/>
          <p:cNvSpPr txBox="1">
            <a:spLocks noGrp="1"/>
          </p:cNvSpPr>
          <p:nvPr>
            <p:ph type="subTitle" idx="2"/>
          </p:nvPr>
        </p:nvSpPr>
        <p:spPr>
          <a:xfrm>
            <a:off x="3399467" y="2398029"/>
            <a:ext cx="5425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/>
            </a:lvl1pPr>
            <a:lvl2pPr lvl="1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216" name="Google Shape;216;p37"/>
          <p:cNvSpPr/>
          <p:nvPr/>
        </p:nvSpPr>
        <p:spPr>
          <a:xfrm>
            <a:off x="3742402" y="1223369"/>
            <a:ext cx="753717" cy="60162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17" name="Google Shape;217;p37"/>
          <p:cNvSpPr/>
          <p:nvPr/>
        </p:nvSpPr>
        <p:spPr>
          <a:xfrm>
            <a:off x="630067" y="719336"/>
            <a:ext cx="1755936" cy="101980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2692943282"/>
      </p:ext>
    </p:extLst>
  </p:cSld>
  <p:clrMapOvr>
    <a:masterClrMapping/>
  </p:clrMapOvr>
  <p:transition spd="slow">
    <p:push dir="u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CFA1-E2C6-4CCC-ACFA-60BA2646DD96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C454-D60A-4429-908D-AF23046B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85945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565967" y="591433"/>
            <a:ext cx="7074000" cy="707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705901" y="5190567"/>
            <a:ext cx="27804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4079468" y="1130563"/>
            <a:ext cx="4047600" cy="24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75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E9E521-655D-4943-8417-055F8EC335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60924" y="5983658"/>
            <a:ext cx="2431081" cy="87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3464"/>
      </p:ext>
    </p:extLst>
  </p:cSld>
  <p:clrMapOvr>
    <a:masterClrMapping/>
  </p:clrMapOvr>
  <p:transition spd="slow">
    <p:push dir="u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609603" y="438155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76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603" y="478897"/>
            <a:ext cx="10960100" cy="994307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3732106"/>
      </p:ext>
    </p:extLst>
  </p:cSld>
  <p:clrMapOvr>
    <a:masterClrMapping/>
  </p:clrMapOvr>
  <p:transition spd="slow">
    <p:push dir="u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609603" y="438155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76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603" y="478897"/>
            <a:ext cx="10960100" cy="994307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4303792"/>
      </p:ext>
    </p:extLst>
  </p:cSld>
  <p:clrMapOvr>
    <a:masterClrMapping/>
  </p:clrMapOvr>
  <p:transition spd="slow">
    <p:push dir="u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3" userDrawn="1">
  <p:cSld name="Title and Body3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/>
          <p:nvPr/>
        </p:nvSpPr>
        <p:spPr>
          <a:xfrm>
            <a:off x="0" y="381000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grpSp>
        <p:nvGrpSpPr>
          <p:cNvPr id="98" name="Google Shape;98;p21"/>
          <p:cNvGrpSpPr/>
          <p:nvPr/>
        </p:nvGrpSpPr>
        <p:grpSpPr>
          <a:xfrm>
            <a:off x="-1600" y="5896810"/>
            <a:ext cx="12192383" cy="961207"/>
            <a:chOff x="6554556" y="4623505"/>
            <a:chExt cx="7127825" cy="720905"/>
          </a:xfrm>
        </p:grpSpPr>
        <p:sp>
          <p:nvSpPr>
            <p:cNvPr id="99" name="Google Shape;99;p2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00" name="Google Shape;100;p2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</p:spTree>
    <p:extLst>
      <p:ext uri="{BB962C8B-B14F-4D97-AF65-F5344CB8AC3E}">
        <p14:creationId xmlns:p14="http://schemas.microsoft.com/office/powerpoint/2010/main" val="2883712205"/>
      </p:ext>
    </p:extLst>
  </p:cSld>
  <p:clrMapOvr>
    <a:masterClrMapping/>
  </p:clrMapOvr>
  <p:transition spd="slow">
    <p:push dir="u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5" userDrawn="1">
  <p:cSld name="Title and Body5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25"/>
          <p:cNvGrpSpPr/>
          <p:nvPr/>
        </p:nvGrpSpPr>
        <p:grpSpPr>
          <a:xfrm>
            <a:off x="-1600" y="5896811"/>
            <a:ext cx="12192383" cy="961207"/>
            <a:chOff x="6554556" y="4623505"/>
            <a:chExt cx="7127825" cy="720905"/>
          </a:xfrm>
        </p:grpSpPr>
        <p:sp>
          <p:nvSpPr>
            <p:cNvPr id="126" name="Google Shape;126;p2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88"/>
            </a:p>
          </p:txBody>
        </p:sp>
        <p:sp>
          <p:nvSpPr>
            <p:cNvPr id="127" name="Google Shape;127;p2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88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2820875-72AC-4D05-8D84-76C5B1FE52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76207" y="6093610"/>
            <a:ext cx="2125367" cy="76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9414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29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32" Type="http://schemas.openxmlformats.org/officeDocument/2006/relationships/theme" Target="../theme/theme8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28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31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Relationship Id="rId27" Type="http://schemas.openxmlformats.org/officeDocument/2006/relationships/slideLayout" Target="../slideLayouts/slideLayout125.xml"/><Relationship Id="rId30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EC1387-100F-47AF-BD7D-996DA4FBD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031F1-4CDB-4150-8353-12A7294D5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BE834-B19F-4F4D-99F2-82530FA08F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F5876-F6DC-4B99-BF2D-BB624068CF3D}" type="datetimeFigureOut">
              <a:rPr lang="en-PH" smtClean="0"/>
              <a:t>01/03/2024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A94F5-34E4-4DE4-9E2D-28BC83EAE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9D11F-12B9-4467-B43D-D8433375F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F1556-7410-4FE5-8F3C-D8F161C5DF8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02768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442737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1000" t="90000" r="90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EFD3844-3818-4B79-A533-DA496E15264C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2D796718-E737-40CB-9D1F-8BE85AA901CB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79811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1000" t="90000" r="90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EFD3844-3818-4B79-A533-DA496E15264C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2D796718-E737-40CB-9D1F-8BE85AA901CB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49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1000" t="90000" r="90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EFD3844-3818-4B79-A533-DA496E15264C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2D796718-E737-40CB-9D1F-8BE85AA901CB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67391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1000" t="90000" r="90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EFD3844-3818-4B79-A533-DA496E15264C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2D796718-E737-40CB-9D1F-8BE85AA901CB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48229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1000" t="90000" r="90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EFD3844-3818-4B79-A533-DA496E15264C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2D796718-E737-40CB-9D1F-8BE85AA901CB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982404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 panose="00000500000000000000"/>
              <a:buNone/>
              <a:defRPr sz="3500" b="1">
                <a:solidFill>
                  <a:schemeClr val="dk1"/>
                </a:solidFill>
                <a:latin typeface="Patrick Hand" panose="00000500000000000000"/>
                <a:ea typeface="Patrick Hand" panose="00000500000000000000"/>
                <a:cs typeface="Patrick Hand" panose="00000500000000000000"/>
                <a:sym typeface="Patrick Hand" panose="0000050000000000000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 panose="020F0502020204030203"/>
              <a:buChar char="●"/>
              <a:defRPr sz="200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marL="914400" lvl="1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 panose="020F0502020204030203"/>
              <a:buChar char="○"/>
              <a:defRPr sz="200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2pPr>
            <a:lvl3pPr marL="1371600" lvl="2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 panose="020F0502020204030203"/>
              <a:buChar char="■"/>
              <a:defRPr sz="200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3pPr>
            <a:lvl4pPr marL="1828800" lvl="3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 panose="020F0502020204030203"/>
              <a:buChar char="●"/>
              <a:defRPr sz="200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4pPr>
            <a:lvl5pPr marL="2286000" lvl="4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 panose="020F0502020204030203"/>
              <a:buChar char="○"/>
              <a:defRPr sz="200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5pPr>
            <a:lvl6pPr marL="2743200" lvl="5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 panose="020F0502020204030203"/>
              <a:buChar char="■"/>
              <a:defRPr sz="200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6pPr>
            <a:lvl7pPr marL="3200400" lvl="6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 panose="020F0502020204030203"/>
              <a:buChar char="●"/>
              <a:defRPr sz="200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7pPr>
            <a:lvl8pPr marL="3657600" lvl="7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 panose="020F0502020204030203"/>
              <a:buChar char="○"/>
              <a:defRPr sz="200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8pPr>
            <a:lvl9pPr marL="4114800" lvl="8" indent="-3556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Lato" panose="020F0502020204030203"/>
              <a:buChar char="■"/>
              <a:defRPr sz="2000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68491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88" r:id="rId23"/>
    <p:sldLayoutId id="2147483789" r:id="rId24"/>
    <p:sldLayoutId id="2147483790" r:id="rId25"/>
    <p:sldLayoutId id="2147483791" r:id="rId26"/>
    <p:sldLayoutId id="2147483792" r:id="rId27"/>
    <p:sldLayoutId id="2147483793" r:id="rId28"/>
    <p:sldLayoutId id="2147483794" r:id="rId29"/>
    <p:sldLayoutId id="2147483795" r:id="rId30"/>
    <p:sldLayoutId id="2147483796" r:id="rId31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microsoft.com/office/2007/relationships/hdphoto" Target="../media/hdphoto9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microsoft.com/office/2007/relationships/hdphoto" Target="../media/hdphoto1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microsoft.com/office/2007/relationships/hdphoto" Target="../media/hdphoto13.wdp"/><Relationship Id="rId4" Type="http://schemas.openxmlformats.org/officeDocument/2006/relationships/image" Target="../media/image19.png"/><Relationship Id="rId9" Type="http://schemas.microsoft.com/office/2007/relationships/hdphoto" Target="../media/hdphoto15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microsoft.com/office/2007/relationships/hdphoto" Target="../media/hdphoto16.wdp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9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microsoft.com/office/2007/relationships/hdphoto" Target="../media/hdphoto18.wdp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microsoft.com/office/2007/relationships/hdphoto" Target="../media/hdphoto20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2.xml"/><Relationship Id="rId6" Type="http://schemas.microsoft.com/office/2007/relationships/hdphoto" Target="../media/hdphoto8.wdp"/><Relationship Id="rId5" Type="http://schemas.openxmlformats.org/officeDocument/2006/relationships/image" Target="../media/image13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8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8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541;p80">
            <a:extLst>
              <a:ext uri="{FF2B5EF4-FFF2-40B4-BE49-F238E27FC236}">
                <a16:creationId xmlns:a16="http://schemas.microsoft.com/office/drawing/2014/main" id="{F07BCD13-B86C-43DB-8931-6422ED7E3BA1}"/>
              </a:ext>
            </a:extLst>
          </p:cNvPr>
          <p:cNvGrpSpPr/>
          <p:nvPr/>
        </p:nvGrpSpPr>
        <p:grpSpPr>
          <a:xfrm>
            <a:off x="7826180" y="1664162"/>
            <a:ext cx="2884776" cy="901208"/>
            <a:chOff x="2700100" y="4201800"/>
            <a:chExt cx="1951425" cy="616500"/>
          </a:xfrm>
        </p:grpSpPr>
        <p:sp>
          <p:nvSpPr>
            <p:cNvPr id="6" name="Google Shape;3542;p80">
              <a:extLst>
                <a:ext uri="{FF2B5EF4-FFF2-40B4-BE49-F238E27FC236}">
                  <a16:creationId xmlns:a16="http://schemas.microsoft.com/office/drawing/2014/main" id="{E63DD69B-FBB5-4103-84CF-5B30345EF359}"/>
                </a:ext>
              </a:extLst>
            </p:cNvPr>
            <p:cNvSpPr/>
            <p:nvPr/>
          </p:nvSpPr>
          <p:spPr>
            <a:xfrm>
              <a:off x="3688725" y="4598125"/>
              <a:ext cx="158075" cy="220175"/>
            </a:xfrm>
            <a:custGeom>
              <a:avLst/>
              <a:gdLst/>
              <a:ahLst/>
              <a:cxnLst/>
              <a:rect l="l" t="t" r="r" b="b"/>
              <a:pathLst>
                <a:path w="6323" h="8807" extrusionOk="0">
                  <a:moveTo>
                    <a:pt x="2732" y="1"/>
                  </a:moveTo>
                  <a:cubicBezTo>
                    <a:pt x="2605" y="1"/>
                    <a:pt x="2484" y="17"/>
                    <a:pt x="2371" y="51"/>
                  </a:cubicBezTo>
                  <a:cubicBezTo>
                    <a:pt x="2371" y="51"/>
                    <a:pt x="3465" y="2057"/>
                    <a:pt x="3830" y="2544"/>
                  </a:cubicBezTo>
                  <a:cubicBezTo>
                    <a:pt x="3830" y="2544"/>
                    <a:pt x="1429" y="4550"/>
                    <a:pt x="0" y="5097"/>
                  </a:cubicBezTo>
                  <a:cubicBezTo>
                    <a:pt x="0" y="5097"/>
                    <a:pt x="1034" y="6191"/>
                    <a:pt x="1824" y="6738"/>
                  </a:cubicBezTo>
                  <a:cubicBezTo>
                    <a:pt x="1824" y="6738"/>
                    <a:pt x="2402" y="6404"/>
                    <a:pt x="2675" y="5887"/>
                  </a:cubicBezTo>
                  <a:cubicBezTo>
                    <a:pt x="2707" y="5833"/>
                    <a:pt x="2733" y="5808"/>
                    <a:pt x="2752" y="5808"/>
                  </a:cubicBezTo>
                  <a:cubicBezTo>
                    <a:pt x="2918" y="5808"/>
                    <a:pt x="2675" y="7559"/>
                    <a:pt x="2675" y="7559"/>
                  </a:cubicBezTo>
                  <a:cubicBezTo>
                    <a:pt x="2675" y="7559"/>
                    <a:pt x="3344" y="8471"/>
                    <a:pt x="4620" y="8744"/>
                  </a:cubicBezTo>
                  <a:cubicBezTo>
                    <a:pt x="4799" y="8788"/>
                    <a:pt x="4960" y="8807"/>
                    <a:pt x="5107" y="8807"/>
                  </a:cubicBezTo>
                  <a:cubicBezTo>
                    <a:pt x="5988" y="8807"/>
                    <a:pt x="6323" y="8137"/>
                    <a:pt x="6323" y="8137"/>
                  </a:cubicBezTo>
                  <a:cubicBezTo>
                    <a:pt x="6323" y="8137"/>
                    <a:pt x="5776" y="4945"/>
                    <a:pt x="5897" y="3304"/>
                  </a:cubicBezTo>
                  <a:cubicBezTo>
                    <a:pt x="6008" y="1804"/>
                    <a:pt x="4065" y="1"/>
                    <a:pt x="2732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" name="Google Shape;3543;p80">
              <a:extLst>
                <a:ext uri="{FF2B5EF4-FFF2-40B4-BE49-F238E27FC236}">
                  <a16:creationId xmlns:a16="http://schemas.microsoft.com/office/drawing/2014/main" id="{4653D702-B130-4DEB-AB84-B087F7DDFCFC}"/>
                </a:ext>
              </a:extLst>
            </p:cNvPr>
            <p:cNvSpPr/>
            <p:nvPr/>
          </p:nvSpPr>
          <p:spPr>
            <a:xfrm>
              <a:off x="3760900" y="4635875"/>
              <a:ext cx="91975" cy="58950"/>
            </a:xfrm>
            <a:custGeom>
              <a:avLst/>
              <a:gdLst/>
              <a:ahLst/>
              <a:cxnLst/>
              <a:rect l="l" t="t" r="r" b="b"/>
              <a:pathLst>
                <a:path w="3679" h="2358" extrusionOk="0">
                  <a:moveTo>
                    <a:pt x="822" y="0"/>
                  </a:moveTo>
                  <a:cubicBezTo>
                    <a:pt x="822" y="0"/>
                    <a:pt x="1" y="396"/>
                    <a:pt x="1338" y="1520"/>
                  </a:cubicBezTo>
                  <a:cubicBezTo>
                    <a:pt x="2025" y="2111"/>
                    <a:pt x="2636" y="2358"/>
                    <a:pt x="3061" y="2358"/>
                  </a:cubicBezTo>
                  <a:cubicBezTo>
                    <a:pt x="3446" y="2358"/>
                    <a:pt x="3679" y="2156"/>
                    <a:pt x="3679" y="1824"/>
                  </a:cubicBezTo>
                  <a:cubicBezTo>
                    <a:pt x="3648" y="1155"/>
                    <a:pt x="822" y="0"/>
                    <a:pt x="822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" name="Google Shape;3544;p80">
              <a:extLst>
                <a:ext uri="{FF2B5EF4-FFF2-40B4-BE49-F238E27FC236}">
                  <a16:creationId xmlns:a16="http://schemas.microsoft.com/office/drawing/2014/main" id="{214B4633-9D82-4A4C-8EDD-DF6F0C53B464}"/>
                </a:ext>
              </a:extLst>
            </p:cNvPr>
            <p:cNvSpPr/>
            <p:nvPr/>
          </p:nvSpPr>
          <p:spPr>
            <a:xfrm>
              <a:off x="4150725" y="4517325"/>
              <a:ext cx="171000" cy="230450"/>
            </a:xfrm>
            <a:custGeom>
              <a:avLst/>
              <a:gdLst/>
              <a:ahLst/>
              <a:cxnLst/>
              <a:rect l="l" t="t" r="r" b="b"/>
              <a:pathLst>
                <a:path w="6840" h="9218" extrusionOk="0">
                  <a:moveTo>
                    <a:pt x="2858" y="1"/>
                  </a:moveTo>
                  <a:cubicBezTo>
                    <a:pt x="1490" y="31"/>
                    <a:pt x="1" y="2736"/>
                    <a:pt x="670" y="4226"/>
                  </a:cubicBezTo>
                  <a:cubicBezTo>
                    <a:pt x="1338" y="5745"/>
                    <a:pt x="1885" y="8907"/>
                    <a:pt x="1885" y="8907"/>
                  </a:cubicBezTo>
                  <a:cubicBezTo>
                    <a:pt x="1885" y="8907"/>
                    <a:pt x="2210" y="9217"/>
                    <a:pt x="2759" y="9217"/>
                  </a:cubicBezTo>
                  <a:cubicBezTo>
                    <a:pt x="3034" y="9217"/>
                    <a:pt x="3365" y="9140"/>
                    <a:pt x="3740" y="8907"/>
                  </a:cubicBezTo>
                  <a:cubicBezTo>
                    <a:pt x="4834" y="8238"/>
                    <a:pt x="5138" y="7144"/>
                    <a:pt x="5138" y="7144"/>
                  </a:cubicBezTo>
                  <a:cubicBezTo>
                    <a:pt x="5138" y="7144"/>
                    <a:pt x="4274" y="5517"/>
                    <a:pt x="4474" y="5517"/>
                  </a:cubicBezTo>
                  <a:cubicBezTo>
                    <a:pt x="4493" y="5517"/>
                    <a:pt x="4521" y="5532"/>
                    <a:pt x="4560" y="5563"/>
                  </a:cubicBezTo>
                  <a:cubicBezTo>
                    <a:pt x="4986" y="5958"/>
                    <a:pt x="5655" y="6110"/>
                    <a:pt x="5655" y="6110"/>
                  </a:cubicBezTo>
                  <a:cubicBezTo>
                    <a:pt x="6202" y="5289"/>
                    <a:pt x="6840" y="3922"/>
                    <a:pt x="6840" y="3922"/>
                  </a:cubicBezTo>
                  <a:cubicBezTo>
                    <a:pt x="5290" y="3891"/>
                    <a:pt x="2341" y="2827"/>
                    <a:pt x="2341" y="2827"/>
                  </a:cubicBezTo>
                  <a:cubicBezTo>
                    <a:pt x="2524" y="2250"/>
                    <a:pt x="2858" y="1"/>
                    <a:pt x="2858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" name="Google Shape;3545;p80">
              <a:extLst>
                <a:ext uri="{FF2B5EF4-FFF2-40B4-BE49-F238E27FC236}">
                  <a16:creationId xmlns:a16="http://schemas.microsoft.com/office/drawing/2014/main" id="{4746E6B2-64E3-4739-A51F-4E365C2A0672}"/>
                </a:ext>
              </a:extLst>
            </p:cNvPr>
            <p:cNvSpPr/>
            <p:nvPr/>
          </p:nvSpPr>
          <p:spPr>
            <a:xfrm>
              <a:off x="4146175" y="4562150"/>
              <a:ext cx="79825" cy="76125"/>
            </a:xfrm>
            <a:custGeom>
              <a:avLst/>
              <a:gdLst/>
              <a:ahLst/>
              <a:cxnLst/>
              <a:rect l="l" t="t" r="r" b="b"/>
              <a:pathLst>
                <a:path w="3193" h="3045" extrusionOk="0">
                  <a:moveTo>
                    <a:pt x="2280" y="1"/>
                  </a:moveTo>
                  <a:cubicBezTo>
                    <a:pt x="2280" y="1"/>
                    <a:pt x="1" y="2037"/>
                    <a:pt x="244" y="2706"/>
                  </a:cubicBezTo>
                  <a:cubicBezTo>
                    <a:pt x="317" y="2925"/>
                    <a:pt x="487" y="3044"/>
                    <a:pt x="713" y="3044"/>
                  </a:cubicBezTo>
                  <a:cubicBezTo>
                    <a:pt x="1145" y="3044"/>
                    <a:pt x="1782" y="2610"/>
                    <a:pt x="2341" y="1612"/>
                  </a:cubicBezTo>
                  <a:cubicBezTo>
                    <a:pt x="3192" y="92"/>
                    <a:pt x="2280" y="1"/>
                    <a:pt x="2280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" name="Google Shape;3546;p80">
              <a:extLst>
                <a:ext uri="{FF2B5EF4-FFF2-40B4-BE49-F238E27FC236}">
                  <a16:creationId xmlns:a16="http://schemas.microsoft.com/office/drawing/2014/main" id="{42805535-43FC-4F1D-9128-65919980F6C4}"/>
                </a:ext>
              </a:extLst>
            </p:cNvPr>
            <p:cNvSpPr/>
            <p:nvPr/>
          </p:nvSpPr>
          <p:spPr>
            <a:xfrm>
              <a:off x="3664400" y="4559150"/>
              <a:ext cx="103375" cy="63275"/>
            </a:xfrm>
            <a:custGeom>
              <a:avLst/>
              <a:gdLst/>
              <a:ahLst/>
              <a:cxnLst/>
              <a:rect l="l" t="t" r="r" b="b"/>
              <a:pathLst>
                <a:path w="4135" h="2531" extrusionOk="0">
                  <a:moveTo>
                    <a:pt x="2665" y="1"/>
                  </a:moveTo>
                  <a:cubicBezTo>
                    <a:pt x="1684" y="1"/>
                    <a:pt x="718" y="376"/>
                    <a:pt x="1" y="1094"/>
                  </a:cubicBezTo>
                  <a:cubicBezTo>
                    <a:pt x="260" y="1851"/>
                    <a:pt x="977" y="2531"/>
                    <a:pt x="2083" y="2531"/>
                  </a:cubicBezTo>
                  <a:cubicBezTo>
                    <a:pt x="2663" y="2531"/>
                    <a:pt x="3350" y="2344"/>
                    <a:pt x="4134" y="1884"/>
                  </a:cubicBezTo>
                  <a:lnTo>
                    <a:pt x="3831" y="182"/>
                  </a:lnTo>
                  <a:cubicBezTo>
                    <a:pt x="3450" y="61"/>
                    <a:pt x="3056" y="1"/>
                    <a:pt x="2665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" name="Google Shape;3547;p80">
              <a:extLst>
                <a:ext uri="{FF2B5EF4-FFF2-40B4-BE49-F238E27FC236}">
                  <a16:creationId xmlns:a16="http://schemas.microsoft.com/office/drawing/2014/main" id="{2CBF0B93-2D62-44FC-8425-996EC137058E}"/>
                </a:ext>
              </a:extLst>
            </p:cNvPr>
            <p:cNvSpPr/>
            <p:nvPr/>
          </p:nvSpPr>
          <p:spPr>
            <a:xfrm>
              <a:off x="3658325" y="4525425"/>
              <a:ext cx="101850" cy="61075"/>
            </a:xfrm>
            <a:custGeom>
              <a:avLst/>
              <a:gdLst/>
              <a:ahLst/>
              <a:cxnLst/>
              <a:rect l="l" t="t" r="r" b="b"/>
              <a:pathLst>
                <a:path w="4074" h="2443" extrusionOk="0">
                  <a:moveTo>
                    <a:pt x="2301" y="0"/>
                  </a:moveTo>
                  <a:cubicBezTo>
                    <a:pt x="1773" y="0"/>
                    <a:pt x="1180" y="140"/>
                    <a:pt x="639" y="588"/>
                  </a:cubicBezTo>
                  <a:cubicBezTo>
                    <a:pt x="122" y="1044"/>
                    <a:pt x="1" y="1774"/>
                    <a:pt x="244" y="2443"/>
                  </a:cubicBezTo>
                  <a:cubicBezTo>
                    <a:pt x="961" y="1725"/>
                    <a:pt x="1927" y="1350"/>
                    <a:pt x="2908" y="1350"/>
                  </a:cubicBezTo>
                  <a:cubicBezTo>
                    <a:pt x="3299" y="1350"/>
                    <a:pt x="3693" y="1410"/>
                    <a:pt x="4074" y="1531"/>
                  </a:cubicBezTo>
                  <a:lnTo>
                    <a:pt x="3861" y="376"/>
                  </a:lnTo>
                  <a:cubicBezTo>
                    <a:pt x="3861" y="376"/>
                    <a:pt x="3168" y="0"/>
                    <a:pt x="230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Google Shape;3548;p80">
              <a:extLst>
                <a:ext uri="{FF2B5EF4-FFF2-40B4-BE49-F238E27FC236}">
                  <a16:creationId xmlns:a16="http://schemas.microsoft.com/office/drawing/2014/main" id="{9A99C61D-8275-4D2A-B438-6C8AE6A533C6}"/>
                </a:ext>
              </a:extLst>
            </p:cNvPr>
            <p:cNvSpPr/>
            <p:nvPr/>
          </p:nvSpPr>
          <p:spPr>
            <a:xfrm>
              <a:off x="3691000" y="4562200"/>
              <a:ext cx="68100" cy="46200"/>
            </a:xfrm>
            <a:custGeom>
              <a:avLst/>
              <a:gdLst/>
              <a:ahLst/>
              <a:cxnLst/>
              <a:rect l="l" t="t" r="r" b="b"/>
              <a:pathLst>
                <a:path w="2724" h="1848" extrusionOk="0">
                  <a:moveTo>
                    <a:pt x="1329" y="0"/>
                  </a:moveTo>
                  <a:cubicBezTo>
                    <a:pt x="886" y="0"/>
                    <a:pt x="421" y="188"/>
                    <a:pt x="31" y="364"/>
                  </a:cubicBezTo>
                  <a:cubicBezTo>
                    <a:pt x="1" y="364"/>
                    <a:pt x="31" y="394"/>
                    <a:pt x="61" y="394"/>
                  </a:cubicBezTo>
                  <a:cubicBezTo>
                    <a:pt x="468" y="320"/>
                    <a:pt x="931" y="123"/>
                    <a:pt x="1354" y="123"/>
                  </a:cubicBezTo>
                  <a:cubicBezTo>
                    <a:pt x="1627" y="123"/>
                    <a:pt x="1883" y="205"/>
                    <a:pt x="2098" y="455"/>
                  </a:cubicBezTo>
                  <a:cubicBezTo>
                    <a:pt x="2432" y="820"/>
                    <a:pt x="2493" y="1336"/>
                    <a:pt x="2584" y="1792"/>
                  </a:cubicBezTo>
                  <a:cubicBezTo>
                    <a:pt x="2597" y="1830"/>
                    <a:pt x="2626" y="1847"/>
                    <a:pt x="2652" y="1847"/>
                  </a:cubicBezTo>
                  <a:cubicBezTo>
                    <a:pt x="2690" y="1847"/>
                    <a:pt x="2723" y="1815"/>
                    <a:pt x="2706" y="1762"/>
                  </a:cubicBezTo>
                  <a:cubicBezTo>
                    <a:pt x="2645" y="1215"/>
                    <a:pt x="2523" y="546"/>
                    <a:pt x="2037" y="212"/>
                  </a:cubicBezTo>
                  <a:cubicBezTo>
                    <a:pt x="1819" y="59"/>
                    <a:pt x="1577" y="0"/>
                    <a:pt x="132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3549;p80">
              <a:extLst>
                <a:ext uri="{FF2B5EF4-FFF2-40B4-BE49-F238E27FC236}">
                  <a16:creationId xmlns:a16="http://schemas.microsoft.com/office/drawing/2014/main" id="{7D90DE16-5ED7-4E18-9B1B-A71700EEF45C}"/>
                </a:ext>
              </a:extLst>
            </p:cNvPr>
            <p:cNvSpPr/>
            <p:nvPr/>
          </p:nvSpPr>
          <p:spPr>
            <a:xfrm>
              <a:off x="3720025" y="4575050"/>
              <a:ext cx="36900" cy="17375"/>
            </a:xfrm>
            <a:custGeom>
              <a:avLst/>
              <a:gdLst/>
              <a:ahLst/>
              <a:cxnLst/>
              <a:rect l="l" t="t" r="r" b="b"/>
              <a:pathLst>
                <a:path w="1476" h="695" extrusionOk="0">
                  <a:moveTo>
                    <a:pt x="528" y="1"/>
                  </a:moveTo>
                  <a:cubicBezTo>
                    <a:pt x="352" y="1"/>
                    <a:pt x="178" y="71"/>
                    <a:pt x="25" y="245"/>
                  </a:cubicBezTo>
                  <a:cubicBezTo>
                    <a:pt x="0" y="294"/>
                    <a:pt x="16" y="344"/>
                    <a:pt x="56" y="344"/>
                  </a:cubicBezTo>
                  <a:cubicBezTo>
                    <a:pt x="64" y="344"/>
                    <a:pt x="75" y="342"/>
                    <a:pt x="86" y="336"/>
                  </a:cubicBezTo>
                  <a:cubicBezTo>
                    <a:pt x="234" y="225"/>
                    <a:pt x="371" y="159"/>
                    <a:pt x="525" y="159"/>
                  </a:cubicBezTo>
                  <a:cubicBezTo>
                    <a:pt x="623" y="159"/>
                    <a:pt x="727" y="186"/>
                    <a:pt x="846" y="245"/>
                  </a:cubicBezTo>
                  <a:cubicBezTo>
                    <a:pt x="1028" y="336"/>
                    <a:pt x="1150" y="518"/>
                    <a:pt x="1332" y="670"/>
                  </a:cubicBezTo>
                  <a:cubicBezTo>
                    <a:pt x="1349" y="687"/>
                    <a:pt x="1368" y="695"/>
                    <a:pt x="1387" y="695"/>
                  </a:cubicBezTo>
                  <a:cubicBezTo>
                    <a:pt x="1434" y="695"/>
                    <a:pt x="1475" y="645"/>
                    <a:pt x="1454" y="579"/>
                  </a:cubicBezTo>
                  <a:cubicBezTo>
                    <a:pt x="1232" y="276"/>
                    <a:pt x="876" y="1"/>
                    <a:pt x="528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3550;p80">
              <a:extLst>
                <a:ext uri="{FF2B5EF4-FFF2-40B4-BE49-F238E27FC236}">
                  <a16:creationId xmlns:a16="http://schemas.microsoft.com/office/drawing/2014/main" id="{1BA0C7B2-5B3E-4C6B-9249-29B894EF4D61}"/>
                </a:ext>
              </a:extLst>
            </p:cNvPr>
            <p:cNvSpPr/>
            <p:nvPr/>
          </p:nvSpPr>
          <p:spPr>
            <a:xfrm>
              <a:off x="4199375" y="4467400"/>
              <a:ext cx="97950" cy="65075"/>
            </a:xfrm>
            <a:custGeom>
              <a:avLst/>
              <a:gdLst/>
              <a:ahLst/>
              <a:cxnLst/>
              <a:rect l="l" t="t" r="r" b="b"/>
              <a:pathLst>
                <a:path w="3918" h="2603" extrusionOk="0">
                  <a:moveTo>
                    <a:pt x="2311" y="0"/>
                  </a:moveTo>
                  <a:cubicBezTo>
                    <a:pt x="1484" y="0"/>
                    <a:pt x="664" y="278"/>
                    <a:pt x="0" y="812"/>
                  </a:cubicBezTo>
                  <a:lnTo>
                    <a:pt x="304" y="2514"/>
                  </a:lnTo>
                  <a:cubicBezTo>
                    <a:pt x="647" y="2575"/>
                    <a:pt x="962" y="2603"/>
                    <a:pt x="1251" y="2603"/>
                  </a:cubicBezTo>
                  <a:cubicBezTo>
                    <a:pt x="3143" y="2603"/>
                    <a:pt x="3917" y="1411"/>
                    <a:pt x="3891" y="356"/>
                  </a:cubicBezTo>
                  <a:cubicBezTo>
                    <a:pt x="3388" y="117"/>
                    <a:pt x="2848" y="0"/>
                    <a:pt x="231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3551;p80">
              <a:extLst>
                <a:ext uri="{FF2B5EF4-FFF2-40B4-BE49-F238E27FC236}">
                  <a16:creationId xmlns:a16="http://schemas.microsoft.com/office/drawing/2014/main" id="{2C385471-2F3C-4D58-A573-89C287165DFD}"/>
                </a:ext>
              </a:extLst>
            </p:cNvPr>
            <p:cNvSpPr/>
            <p:nvPr/>
          </p:nvSpPr>
          <p:spPr>
            <a:xfrm>
              <a:off x="4194050" y="4432375"/>
              <a:ext cx="102600" cy="55350"/>
            </a:xfrm>
            <a:custGeom>
              <a:avLst/>
              <a:gdLst/>
              <a:ahLst/>
              <a:cxnLst/>
              <a:rect l="l" t="t" r="r" b="b"/>
              <a:pathLst>
                <a:path w="4104" h="2214" extrusionOk="0">
                  <a:moveTo>
                    <a:pt x="2256" y="0"/>
                  </a:moveTo>
                  <a:cubicBezTo>
                    <a:pt x="944" y="0"/>
                    <a:pt x="0" y="1028"/>
                    <a:pt x="0" y="1028"/>
                  </a:cubicBezTo>
                  <a:lnTo>
                    <a:pt x="213" y="2213"/>
                  </a:lnTo>
                  <a:cubicBezTo>
                    <a:pt x="877" y="1679"/>
                    <a:pt x="1697" y="1401"/>
                    <a:pt x="2524" y="1401"/>
                  </a:cubicBezTo>
                  <a:cubicBezTo>
                    <a:pt x="3061" y="1401"/>
                    <a:pt x="3601" y="1518"/>
                    <a:pt x="4104" y="1757"/>
                  </a:cubicBezTo>
                  <a:cubicBezTo>
                    <a:pt x="4104" y="1058"/>
                    <a:pt x="3739" y="389"/>
                    <a:pt x="3101" y="146"/>
                  </a:cubicBezTo>
                  <a:cubicBezTo>
                    <a:pt x="2807" y="43"/>
                    <a:pt x="2524" y="0"/>
                    <a:pt x="225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3552;p80">
              <a:extLst>
                <a:ext uri="{FF2B5EF4-FFF2-40B4-BE49-F238E27FC236}">
                  <a16:creationId xmlns:a16="http://schemas.microsoft.com/office/drawing/2014/main" id="{9A83AB7F-C55D-4C0C-9FD9-AB65A76E9676}"/>
                </a:ext>
              </a:extLst>
            </p:cNvPr>
            <p:cNvSpPr/>
            <p:nvPr/>
          </p:nvSpPr>
          <p:spPr>
            <a:xfrm>
              <a:off x="4209250" y="4470650"/>
              <a:ext cx="57025" cy="57950"/>
            </a:xfrm>
            <a:custGeom>
              <a:avLst/>
              <a:gdLst/>
              <a:ahLst/>
              <a:cxnLst/>
              <a:rect l="l" t="t" r="r" b="b"/>
              <a:pathLst>
                <a:path w="2281" h="2318" extrusionOk="0">
                  <a:moveTo>
                    <a:pt x="1815" y="1"/>
                  </a:moveTo>
                  <a:cubicBezTo>
                    <a:pt x="1256" y="1"/>
                    <a:pt x="639" y="89"/>
                    <a:pt x="304" y="591"/>
                  </a:cubicBezTo>
                  <a:cubicBezTo>
                    <a:pt x="0" y="1077"/>
                    <a:pt x="92" y="1716"/>
                    <a:pt x="213" y="2263"/>
                  </a:cubicBezTo>
                  <a:cubicBezTo>
                    <a:pt x="226" y="2301"/>
                    <a:pt x="255" y="2318"/>
                    <a:pt x="284" y="2318"/>
                  </a:cubicBezTo>
                  <a:cubicBezTo>
                    <a:pt x="324" y="2318"/>
                    <a:pt x="365" y="2285"/>
                    <a:pt x="365" y="2232"/>
                  </a:cubicBezTo>
                  <a:cubicBezTo>
                    <a:pt x="274" y="1746"/>
                    <a:pt x="122" y="1138"/>
                    <a:pt x="396" y="682"/>
                  </a:cubicBezTo>
                  <a:cubicBezTo>
                    <a:pt x="760" y="13"/>
                    <a:pt x="1642" y="165"/>
                    <a:pt x="2280" y="74"/>
                  </a:cubicBezTo>
                  <a:cubicBezTo>
                    <a:pt x="2280" y="44"/>
                    <a:pt x="2280" y="13"/>
                    <a:pt x="2250" y="13"/>
                  </a:cubicBezTo>
                  <a:cubicBezTo>
                    <a:pt x="2114" y="7"/>
                    <a:pt x="1966" y="1"/>
                    <a:pt x="181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3553;p80">
              <a:extLst>
                <a:ext uri="{FF2B5EF4-FFF2-40B4-BE49-F238E27FC236}">
                  <a16:creationId xmlns:a16="http://schemas.microsoft.com/office/drawing/2014/main" id="{D8D28B5F-4289-463E-90B2-B3F85AF32460}"/>
                </a:ext>
              </a:extLst>
            </p:cNvPr>
            <p:cNvSpPr/>
            <p:nvPr/>
          </p:nvSpPr>
          <p:spPr>
            <a:xfrm>
              <a:off x="4211000" y="4488175"/>
              <a:ext cx="32475" cy="24500"/>
            </a:xfrm>
            <a:custGeom>
              <a:avLst/>
              <a:gdLst/>
              <a:ahLst/>
              <a:cxnLst/>
              <a:rect l="l" t="t" r="r" b="b"/>
              <a:pathLst>
                <a:path w="1299" h="980" extrusionOk="0">
                  <a:moveTo>
                    <a:pt x="901" y="1"/>
                  </a:moveTo>
                  <a:cubicBezTo>
                    <a:pt x="469" y="1"/>
                    <a:pt x="141" y="438"/>
                    <a:pt x="22" y="893"/>
                  </a:cubicBezTo>
                  <a:cubicBezTo>
                    <a:pt x="0" y="936"/>
                    <a:pt x="55" y="979"/>
                    <a:pt x="110" y="979"/>
                  </a:cubicBezTo>
                  <a:cubicBezTo>
                    <a:pt x="133" y="979"/>
                    <a:pt x="156" y="972"/>
                    <a:pt x="174" y="954"/>
                  </a:cubicBezTo>
                  <a:cubicBezTo>
                    <a:pt x="295" y="741"/>
                    <a:pt x="326" y="528"/>
                    <a:pt x="508" y="346"/>
                  </a:cubicBezTo>
                  <a:cubicBezTo>
                    <a:pt x="621" y="195"/>
                    <a:pt x="758" y="138"/>
                    <a:pt x="910" y="138"/>
                  </a:cubicBezTo>
                  <a:cubicBezTo>
                    <a:pt x="1004" y="138"/>
                    <a:pt x="1103" y="159"/>
                    <a:pt x="1207" y="194"/>
                  </a:cubicBezTo>
                  <a:cubicBezTo>
                    <a:pt x="1268" y="194"/>
                    <a:pt x="1298" y="133"/>
                    <a:pt x="1268" y="103"/>
                  </a:cubicBezTo>
                  <a:cubicBezTo>
                    <a:pt x="1139" y="32"/>
                    <a:pt x="1016" y="1"/>
                    <a:pt x="9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" name="Google Shape;3554;p80">
              <a:extLst>
                <a:ext uri="{FF2B5EF4-FFF2-40B4-BE49-F238E27FC236}">
                  <a16:creationId xmlns:a16="http://schemas.microsoft.com/office/drawing/2014/main" id="{5A28F76B-7637-4007-B6BE-9F6894E861E1}"/>
                </a:ext>
              </a:extLst>
            </p:cNvPr>
            <p:cNvSpPr/>
            <p:nvPr/>
          </p:nvSpPr>
          <p:spPr>
            <a:xfrm>
              <a:off x="3703900" y="4263800"/>
              <a:ext cx="510700" cy="442300"/>
            </a:xfrm>
            <a:custGeom>
              <a:avLst/>
              <a:gdLst/>
              <a:ahLst/>
              <a:cxnLst/>
              <a:rect l="l" t="t" r="r" b="b"/>
              <a:pathLst>
                <a:path w="20428" h="17692" extrusionOk="0">
                  <a:moveTo>
                    <a:pt x="9368" y="1"/>
                  </a:moveTo>
                  <a:cubicBezTo>
                    <a:pt x="4824" y="1"/>
                    <a:pt x="0" y="1843"/>
                    <a:pt x="1673" y="10263"/>
                  </a:cubicBezTo>
                  <a:cubicBezTo>
                    <a:pt x="1673" y="10263"/>
                    <a:pt x="2159" y="13607"/>
                    <a:pt x="3254" y="15096"/>
                  </a:cubicBezTo>
                  <a:cubicBezTo>
                    <a:pt x="4216" y="16444"/>
                    <a:pt x="6772" y="17692"/>
                    <a:pt x="9907" y="17692"/>
                  </a:cubicBezTo>
                  <a:cubicBezTo>
                    <a:pt x="10236" y="17692"/>
                    <a:pt x="10572" y="17678"/>
                    <a:pt x="10913" y="17649"/>
                  </a:cubicBezTo>
                  <a:cubicBezTo>
                    <a:pt x="14530" y="17376"/>
                    <a:pt x="19059" y="15370"/>
                    <a:pt x="19698" y="12604"/>
                  </a:cubicBezTo>
                  <a:cubicBezTo>
                    <a:pt x="20306" y="9838"/>
                    <a:pt x="20427" y="8014"/>
                    <a:pt x="19637" y="5430"/>
                  </a:cubicBezTo>
                  <a:cubicBezTo>
                    <a:pt x="18847" y="2877"/>
                    <a:pt x="18512" y="1722"/>
                    <a:pt x="15868" y="993"/>
                  </a:cubicBezTo>
                  <a:cubicBezTo>
                    <a:pt x="14870" y="703"/>
                    <a:pt x="12172" y="1"/>
                    <a:pt x="936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3555;p80">
              <a:extLst>
                <a:ext uri="{FF2B5EF4-FFF2-40B4-BE49-F238E27FC236}">
                  <a16:creationId xmlns:a16="http://schemas.microsoft.com/office/drawing/2014/main" id="{706C6D97-6D0C-41EB-A853-25C07285C486}"/>
                </a:ext>
              </a:extLst>
            </p:cNvPr>
            <p:cNvSpPr/>
            <p:nvPr/>
          </p:nvSpPr>
          <p:spPr>
            <a:xfrm>
              <a:off x="3809550" y="4432225"/>
              <a:ext cx="38775" cy="38325"/>
            </a:xfrm>
            <a:custGeom>
              <a:avLst/>
              <a:gdLst/>
              <a:ahLst/>
              <a:cxnLst/>
              <a:rect l="l" t="t" r="r" b="b"/>
              <a:pathLst>
                <a:path w="1551" h="1533" extrusionOk="0">
                  <a:moveTo>
                    <a:pt x="1459" y="0"/>
                  </a:moveTo>
                  <a:cubicBezTo>
                    <a:pt x="851" y="92"/>
                    <a:pt x="31" y="851"/>
                    <a:pt x="0" y="1490"/>
                  </a:cubicBezTo>
                  <a:cubicBezTo>
                    <a:pt x="0" y="1511"/>
                    <a:pt x="31" y="1533"/>
                    <a:pt x="59" y="1533"/>
                  </a:cubicBezTo>
                  <a:cubicBezTo>
                    <a:pt x="71" y="1533"/>
                    <a:pt x="83" y="1529"/>
                    <a:pt x="91" y="1520"/>
                  </a:cubicBezTo>
                  <a:cubicBezTo>
                    <a:pt x="395" y="851"/>
                    <a:pt x="821" y="426"/>
                    <a:pt x="1490" y="152"/>
                  </a:cubicBezTo>
                  <a:cubicBezTo>
                    <a:pt x="1550" y="122"/>
                    <a:pt x="1550" y="0"/>
                    <a:pt x="14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3556;p80">
              <a:extLst>
                <a:ext uri="{FF2B5EF4-FFF2-40B4-BE49-F238E27FC236}">
                  <a16:creationId xmlns:a16="http://schemas.microsoft.com/office/drawing/2014/main" id="{592B48B2-DDDA-406A-A300-15C06622445B}"/>
                </a:ext>
              </a:extLst>
            </p:cNvPr>
            <p:cNvSpPr/>
            <p:nvPr/>
          </p:nvSpPr>
          <p:spPr>
            <a:xfrm>
              <a:off x="4065625" y="4386650"/>
              <a:ext cx="51325" cy="16300"/>
            </a:xfrm>
            <a:custGeom>
              <a:avLst/>
              <a:gdLst/>
              <a:ahLst/>
              <a:cxnLst/>
              <a:rect l="l" t="t" r="r" b="b"/>
              <a:pathLst>
                <a:path w="2053" h="652" extrusionOk="0">
                  <a:moveTo>
                    <a:pt x="601" y="1"/>
                  </a:moveTo>
                  <a:cubicBezTo>
                    <a:pt x="405" y="1"/>
                    <a:pt x="219" y="29"/>
                    <a:pt x="61" y="91"/>
                  </a:cubicBezTo>
                  <a:cubicBezTo>
                    <a:pt x="1" y="121"/>
                    <a:pt x="1" y="212"/>
                    <a:pt x="61" y="212"/>
                  </a:cubicBezTo>
                  <a:cubicBezTo>
                    <a:pt x="700" y="243"/>
                    <a:pt x="1308" y="243"/>
                    <a:pt x="1824" y="638"/>
                  </a:cubicBezTo>
                  <a:cubicBezTo>
                    <a:pt x="1844" y="648"/>
                    <a:pt x="1863" y="652"/>
                    <a:pt x="1882" y="652"/>
                  </a:cubicBezTo>
                  <a:cubicBezTo>
                    <a:pt x="1979" y="652"/>
                    <a:pt x="2053" y="532"/>
                    <a:pt x="1976" y="456"/>
                  </a:cubicBezTo>
                  <a:cubicBezTo>
                    <a:pt x="1630" y="174"/>
                    <a:pt x="1084" y="1"/>
                    <a:pt x="6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3557;p80">
              <a:extLst>
                <a:ext uri="{FF2B5EF4-FFF2-40B4-BE49-F238E27FC236}">
                  <a16:creationId xmlns:a16="http://schemas.microsoft.com/office/drawing/2014/main" id="{733302C7-2C9A-4AA1-BCEC-5A89F2EDD21F}"/>
                </a:ext>
              </a:extLst>
            </p:cNvPr>
            <p:cNvSpPr/>
            <p:nvPr/>
          </p:nvSpPr>
          <p:spPr>
            <a:xfrm>
              <a:off x="3824750" y="4570675"/>
              <a:ext cx="95000" cy="83300"/>
            </a:xfrm>
            <a:custGeom>
              <a:avLst/>
              <a:gdLst/>
              <a:ahLst/>
              <a:cxnLst/>
              <a:rect l="l" t="t" r="r" b="b"/>
              <a:pathLst>
                <a:path w="3800" h="3332" extrusionOk="0">
                  <a:moveTo>
                    <a:pt x="1943" y="0"/>
                  </a:moveTo>
                  <a:cubicBezTo>
                    <a:pt x="1843" y="0"/>
                    <a:pt x="1743" y="8"/>
                    <a:pt x="1642" y="25"/>
                  </a:cubicBezTo>
                  <a:cubicBezTo>
                    <a:pt x="669" y="207"/>
                    <a:pt x="0" y="1058"/>
                    <a:pt x="183" y="1970"/>
                  </a:cubicBezTo>
                  <a:cubicBezTo>
                    <a:pt x="318" y="2784"/>
                    <a:pt x="1059" y="3332"/>
                    <a:pt x="1887" y="3332"/>
                  </a:cubicBezTo>
                  <a:cubicBezTo>
                    <a:pt x="1987" y="3332"/>
                    <a:pt x="2088" y="3324"/>
                    <a:pt x="2189" y="3307"/>
                  </a:cubicBezTo>
                  <a:cubicBezTo>
                    <a:pt x="3161" y="3125"/>
                    <a:pt x="3800" y="2274"/>
                    <a:pt x="3648" y="1362"/>
                  </a:cubicBezTo>
                  <a:cubicBezTo>
                    <a:pt x="3512" y="548"/>
                    <a:pt x="2771" y="0"/>
                    <a:pt x="1943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3558;p80">
              <a:extLst>
                <a:ext uri="{FF2B5EF4-FFF2-40B4-BE49-F238E27FC236}">
                  <a16:creationId xmlns:a16="http://schemas.microsoft.com/office/drawing/2014/main" id="{21A0D50E-53ED-4456-B917-2F28A62B6C3A}"/>
                </a:ext>
              </a:extLst>
            </p:cNvPr>
            <p:cNvSpPr/>
            <p:nvPr/>
          </p:nvSpPr>
          <p:spPr>
            <a:xfrm>
              <a:off x="4063350" y="4529425"/>
              <a:ext cx="95000" cy="82975"/>
            </a:xfrm>
            <a:custGeom>
              <a:avLst/>
              <a:gdLst/>
              <a:ahLst/>
              <a:cxnLst/>
              <a:rect l="l" t="t" r="r" b="b"/>
              <a:pathLst>
                <a:path w="3800" h="3319" extrusionOk="0">
                  <a:moveTo>
                    <a:pt x="1958" y="1"/>
                  </a:moveTo>
                  <a:cubicBezTo>
                    <a:pt x="1844" y="1"/>
                    <a:pt x="1728" y="11"/>
                    <a:pt x="1611" y="33"/>
                  </a:cubicBezTo>
                  <a:cubicBezTo>
                    <a:pt x="669" y="185"/>
                    <a:pt x="0" y="1067"/>
                    <a:pt x="152" y="1948"/>
                  </a:cubicBezTo>
                  <a:cubicBezTo>
                    <a:pt x="313" y="2751"/>
                    <a:pt x="1015" y="3318"/>
                    <a:pt x="1844" y="3318"/>
                  </a:cubicBezTo>
                  <a:cubicBezTo>
                    <a:pt x="1957" y="3318"/>
                    <a:pt x="2072" y="3308"/>
                    <a:pt x="2189" y="3286"/>
                  </a:cubicBezTo>
                  <a:cubicBezTo>
                    <a:pt x="3162" y="3134"/>
                    <a:pt x="3800" y="2252"/>
                    <a:pt x="3648" y="1340"/>
                  </a:cubicBezTo>
                  <a:cubicBezTo>
                    <a:pt x="3514" y="565"/>
                    <a:pt x="2792" y="1"/>
                    <a:pt x="1958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3559;p80">
              <a:extLst>
                <a:ext uri="{FF2B5EF4-FFF2-40B4-BE49-F238E27FC236}">
                  <a16:creationId xmlns:a16="http://schemas.microsoft.com/office/drawing/2014/main" id="{7201A3E9-9C20-4399-8A85-0BF180C0D431}"/>
                </a:ext>
              </a:extLst>
            </p:cNvPr>
            <p:cNvSpPr/>
            <p:nvPr/>
          </p:nvSpPr>
          <p:spPr>
            <a:xfrm>
              <a:off x="3956200" y="4562350"/>
              <a:ext cx="42575" cy="23475"/>
            </a:xfrm>
            <a:custGeom>
              <a:avLst/>
              <a:gdLst/>
              <a:ahLst/>
              <a:cxnLst/>
              <a:rect l="l" t="t" r="r" b="b"/>
              <a:pathLst>
                <a:path w="1703" h="939" extrusionOk="0">
                  <a:moveTo>
                    <a:pt x="46" y="1"/>
                  </a:moveTo>
                  <a:cubicBezTo>
                    <a:pt x="23" y="1"/>
                    <a:pt x="1" y="8"/>
                    <a:pt x="1" y="23"/>
                  </a:cubicBezTo>
                  <a:cubicBezTo>
                    <a:pt x="29" y="754"/>
                    <a:pt x="861" y="939"/>
                    <a:pt x="1467" y="939"/>
                  </a:cubicBezTo>
                  <a:cubicBezTo>
                    <a:pt x="1517" y="939"/>
                    <a:pt x="1565" y="938"/>
                    <a:pt x="1612" y="935"/>
                  </a:cubicBezTo>
                  <a:cubicBezTo>
                    <a:pt x="1703" y="935"/>
                    <a:pt x="1703" y="814"/>
                    <a:pt x="1612" y="814"/>
                  </a:cubicBezTo>
                  <a:cubicBezTo>
                    <a:pt x="973" y="722"/>
                    <a:pt x="365" y="692"/>
                    <a:pt x="92" y="23"/>
                  </a:cubicBezTo>
                  <a:cubicBezTo>
                    <a:pt x="92" y="8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3560;p80">
              <a:extLst>
                <a:ext uri="{FF2B5EF4-FFF2-40B4-BE49-F238E27FC236}">
                  <a16:creationId xmlns:a16="http://schemas.microsoft.com/office/drawing/2014/main" id="{2CD6F1C6-4B67-4E1D-B11C-4E4CBD73CD32}"/>
                </a:ext>
              </a:extLst>
            </p:cNvPr>
            <p:cNvSpPr/>
            <p:nvPr/>
          </p:nvSpPr>
          <p:spPr>
            <a:xfrm>
              <a:off x="3853625" y="45110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1" y="0"/>
                  </a:moveTo>
                  <a:cubicBezTo>
                    <a:pt x="513" y="0"/>
                    <a:pt x="485" y="3"/>
                    <a:pt x="456" y="9"/>
                  </a:cubicBezTo>
                  <a:cubicBezTo>
                    <a:pt x="183" y="70"/>
                    <a:pt x="0" y="374"/>
                    <a:pt x="61" y="739"/>
                  </a:cubicBezTo>
                  <a:cubicBezTo>
                    <a:pt x="118" y="1052"/>
                    <a:pt x="388" y="1259"/>
                    <a:pt x="647" y="1259"/>
                  </a:cubicBezTo>
                  <a:cubicBezTo>
                    <a:pt x="664" y="1259"/>
                    <a:pt x="682" y="1258"/>
                    <a:pt x="699" y="1256"/>
                  </a:cubicBezTo>
                  <a:cubicBezTo>
                    <a:pt x="973" y="1195"/>
                    <a:pt x="1155" y="861"/>
                    <a:pt x="1094" y="526"/>
                  </a:cubicBezTo>
                  <a:cubicBezTo>
                    <a:pt x="1013" y="227"/>
                    <a:pt x="785" y="0"/>
                    <a:pt x="54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" name="Google Shape;3561;p80">
              <a:extLst>
                <a:ext uri="{FF2B5EF4-FFF2-40B4-BE49-F238E27FC236}">
                  <a16:creationId xmlns:a16="http://schemas.microsoft.com/office/drawing/2014/main" id="{2AAE2E84-15FC-46B8-AFB3-CD58E72E2A89}"/>
                </a:ext>
              </a:extLst>
            </p:cNvPr>
            <p:cNvSpPr/>
            <p:nvPr/>
          </p:nvSpPr>
          <p:spPr>
            <a:xfrm>
              <a:off x="4064100" y="44692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3" y="0"/>
                  </a:moveTo>
                  <a:cubicBezTo>
                    <a:pt x="514" y="0"/>
                    <a:pt x="485" y="3"/>
                    <a:pt x="457" y="10"/>
                  </a:cubicBezTo>
                  <a:cubicBezTo>
                    <a:pt x="183" y="70"/>
                    <a:pt x="1" y="374"/>
                    <a:pt x="62" y="739"/>
                  </a:cubicBezTo>
                  <a:cubicBezTo>
                    <a:pt x="119" y="1052"/>
                    <a:pt x="389" y="1259"/>
                    <a:pt x="647" y="1259"/>
                  </a:cubicBezTo>
                  <a:cubicBezTo>
                    <a:pt x="665" y="1259"/>
                    <a:pt x="683" y="1258"/>
                    <a:pt x="700" y="1256"/>
                  </a:cubicBezTo>
                  <a:cubicBezTo>
                    <a:pt x="973" y="1195"/>
                    <a:pt x="1156" y="861"/>
                    <a:pt x="1095" y="526"/>
                  </a:cubicBezTo>
                  <a:cubicBezTo>
                    <a:pt x="1041" y="227"/>
                    <a:pt x="791" y="0"/>
                    <a:pt x="543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Google Shape;3562;p80">
              <a:extLst>
                <a:ext uri="{FF2B5EF4-FFF2-40B4-BE49-F238E27FC236}">
                  <a16:creationId xmlns:a16="http://schemas.microsoft.com/office/drawing/2014/main" id="{013D3AAE-A759-4FFE-8CB3-656A0B234BF8}"/>
                </a:ext>
              </a:extLst>
            </p:cNvPr>
            <p:cNvSpPr/>
            <p:nvPr/>
          </p:nvSpPr>
          <p:spPr>
            <a:xfrm>
              <a:off x="3959250" y="4477050"/>
              <a:ext cx="35725" cy="52825"/>
            </a:xfrm>
            <a:custGeom>
              <a:avLst/>
              <a:gdLst/>
              <a:ahLst/>
              <a:cxnLst/>
              <a:rect l="l" t="t" r="r" b="b"/>
              <a:pathLst>
                <a:path w="1429" h="2113" extrusionOk="0">
                  <a:moveTo>
                    <a:pt x="61" y="1"/>
                  </a:moveTo>
                  <a:cubicBezTo>
                    <a:pt x="61" y="1"/>
                    <a:pt x="31" y="1"/>
                    <a:pt x="31" y="31"/>
                  </a:cubicBezTo>
                  <a:cubicBezTo>
                    <a:pt x="0" y="305"/>
                    <a:pt x="31" y="609"/>
                    <a:pt x="31" y="882"/>
                  </a:cubicBezTo>
                  <a:cubicBezTo>
                    <a:pt x="31" y="1095"/>
                    <a:pt x="0" y="1368"/>
                    <a:pt x="152" y="1520"/>
                  </a:cubicBezTo>
                  <a:cubicBezTo>
                    <a:pt x="220" y="1633"/>
                    <a:pt x="321" y="1696"/>
                    <a:pt x="431" y="1696"/>
                  </a:cubicBezTo>
                  <a:cubicBezTo>
                    <a:pt x="469" y="1696"/>
                    <a:pt x="508" y="1688"/>
                    <a:pt x="547" y="1672"/>
                  </a:cubicBezTo>
                  <a:cubicBezTo>
                    <a:pt x="608" y="1642"/>
                    <a:pt x="669" y="1581"/>
                    <a:pt x="730" y="1551"/>
                  </a:cubicBezTo>
                  <a:cubicBezTo>
                    <a:pt x="760" y="1520"/>
                    <a:pt x="851" y="1399"/>
                    <a:pt x="882" y="1399"/>
                  </a:cubicBezTo>
                  <a:cubicBezTo>
                    <a:pt x="1003" y="1490"/>
                    <a:pt x="1094" y="1581"/>
                    <a:pt x="1186" y="1672"/>
                  </a:cubicBezTo>
                  <a:cubicBezTo>
                    <a:pt x="1155" y="1794"/>
                    <a:pt x="1094" y="1885"/>
                    <a:pt x="973" y="1946"/>
                  </a:cubicBezTo>
                  <a:cubicBezTo>
                    <a:pt x="896" y="1997"/>
                    <a:pt x="948" y="2112"/>
                    <a:pt x="1021" y="2112"/>
                  </a:cubicBezTo>
                  <a:cubicBezTo>
                    <a:pt x="1035" y="2112"/>
                    <a:pt x="1049" y="2108"/>
                    <a:pt x="1064" y="2098"/>
                  </a:cubicBezTo>
                  <a:cubicBezTo>
                    <a:pt x="1277" y="1976"/>
                    <a:pt x="1429" y="1703"/>
                    <a:pt x="1338" y="1429"/>
                  </a:cubicBezTo>
                  <a:cubicBezTo>
                    <a:pt x="1294" y="1298"/>
                    <a:pt x="1155" y="1198"/>
                    <a:pt x="1002" y="1198"/>
                  </a:cubicBezTo>
                  <a:cubicBezTo>
                    <a:pt x="942" y="1198"/>
                    <a:pt x="880" y="1213"/>
                    <a:pt x="821" y="1247"/>
                  </a:cubicBezTo>
                  <a:cubicBezTo>
                    <a:pt x="730" y="1308"/>
                    <a:pt x="669" y="1429"/>
                    <a:pt x="578" y="1490"/>
                  </a:cubicBezTo>
                  <a:cubicBezTo>
                    <a:pt x="516" y="1524"/>
                    <a:pt x="462" y="1538"/>
                    <a:pt x="417" y="1538"/>
                  </a:cubicBezTo>
                  <a:cubicBezTo>
                    <a:pt x="174" y="1538"/>
                    <a:pt x="152" y="1117"/>
                    <a:pt x="152" y="913"/>
                  </a:cubicBezTo>
                  <a:cubicBezTo>
                    <a:pt x="152" y="669"/>
                    <a:pt x="274" y="213"/>
                    <a:pt x="6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3563;p80">
              <a:extLst>
                <a:ext uri="{FF2B5EF4-FFF2-40B4-BE49-F238E27FC236}">
                  <a16:creationId xmlns:a16="http://schemas.microsoft.com/office/drawing/2014/main" id="{4E2FDB99-DCD2-4C3F-B103-67EBB55DF2E0}"/>
                </a:ext>
              </a:extLst>
            </p:cNvPr>
            <p:cNvSpPr/>
            <p:nvPr/>
          </p:nvSpPr>
          <p:spPr>
            <a:xfrm>
              <a:off x="3691000" y="4287850"/>
              <a:ext cx="97300" cy="243425"/>
            </a:xfrm>
            <a:custGeom>
              <a:avLst/>
              <a:gdLst/>
              <a:ahLst/>
              <a:cxnLst/>
              <a:rect l="l" t="t" r="r" b="b"/>
              <a:pathLst>
                <a:path w="3892" h="9737" extrusionOk="0">
                  <a:moveTo>
                    <a:pt x="3861" y="0"/>
                  </a:moveTo>
                  <a:cubicBezTo>
                    <a:pt x="2128" y="1003"/>
                    <a:pt x="821" y="2645"/>
                    <a:pt x="517" y="4134"/>
                  </a:cubicBezTo>
                  <a:cubicBezTo>
                    <a:pt x="1" y="6748"/>
                    <a:pt x="821" y="9514"/>
                    <a:pt x="821" y="9514"/>
                  </a:cubicBezTo>
                  <a:cubicBezTo>
                    <a:pt x="1156" y="9514"/>
                    <a:pt x="2128" y="9696"/>
                    <a:pt x="2280" y="9727"/>
                  </a:cubicBezTo>
                  <a:cubicBezTo>
                    <a:pt x="2295" y="9733"/>
                    <a:pt x="2308" y="9737"/>
                    <a:pt x="2318" y="9737"/>
                  </a:cubicBezTo>
                  <a:cubicBezTo>
                    <a:pt x="2486" y="9737"/>
                    <a:pt x="1931" y="8808"/>
                    <a:pt x="2189" y="8693"/>
                  </a:cubicBezTo>
                  <a:cubicBezTo>
                    <a:pt x="2736" y="8450"/>
                    <a:pt x="3314" y="8207"/>
                    <a:pt x="3891" y="7994"/>
                  </a:cubicBezTo>
                  <a:cubicBezTo>
                    <a:pt x="3253" y="5775"/>
                    <a:pt x="3283" y="3496"/>
                    <a:pt x="3678" y="1338"/>
                  </a:cubicBezTo>
                  <a:cubicBezTo>
                    <a:pt x="3739" y="882"/>
                    <a:pt x="3800" y="426"/>
                    <a:pt x="386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" name="Google Shape;3564;p80">
              <a:extLst>
                <a:ext uri="{FF2B5EF4-FFF2-40B4-BE49-F238E27FC236}">
                  <a16:creationId xmlns:a16="http://schemas.microsoft.com/office/drawing/2014/main" id="{509642DA-B1E1-48B6-804E-8C7FB64AB593}"/>
                </a:ext>
              </a:extLst>
            </p:cNvPr>
            <p:cNvSpPr/>
            <p:nvPr/>
          </p:nvSpPr>
          <p:spPr>
            <a:xfrm>
              <a:off x="3772300" y="4272650"/>
              <a:ext cx="76775" cy="215075"/>
            </a:xfrm>
            <a:custGeom>
              <a:avLst/>
              <a:gdLst/>
              <a:ahLst/>
              <a:cxnLst/>
              <a:rect l="l" t="t" r="r" b="b"/>
              <a:pathLst>
                <a:path w="3071" h="8603" extrusionOk="0">
                  <a:moveTo>
                    <a:pt x="1946" y="0"/>
                  </a:moveTo>
                  <a:lnTo>
                    <a:pt x="1946" y="0"/>
                  </a:lnTo>
                  <a:cubicBezTo>
                    <a:pt x="1460" y="152"/>
                    <a:pt x="1034" y="365"/>
                    <a:pt x="609" y="608"/>
                  </a:cubicBezTo>
                  <a:cubicBezTo>
                    <a:pt x="548" y="1034"/>
                    <a:pt x="487" y="1490"/>
                    <a:pt x="426" y="1946"/>
                  </a:cubicBezTo>
                  <a:cubicBezTo>
                    <a:pt x="31" y="4104"/>
                    <a:pt x="1" y="6383"/>
                    <a:pt x="639" y="8602"/>
                  </a:cubicBezTo>
                  <a:cubicBezTo>
                    <a:pt x="1429" y="8329"/>
                    <a:pt x="2281" y="8085"/>
                    <a:pt x="3071" y="7903"/>
                  </a:cubicBezTo>
                  <a:cubicBezTo>
                    <a:pt x="2159" y="5350"/>
                    <a:pt x="1825" y="2675"/>
                    <a:pt x="1946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" name="Google Shape;3565;p80">
              <a:extLst>
                <a:ext uri="{FF2B5EF4-FFF2-40B4-BE49-F238E27FC236}">
                  <a16:creationId xmlns:a16="http://schemas.microsoft.com/office/drawing/2014/main" id="{99AA5B1E-DED1-48E5-AEC3-DFF30903F4C4}"/>
                </a:ext>
              </a:extLst>
            </p:cNvPr>
            <p:cNvSpPr/>
            <p:nvPr/>
          </p:nvSpPr>
          <p:spPr>
            <a:xfrm>
              <a:off x="3817900" y="4201800"/>
              <a:ext cx="313875" cy="267675"/>
            </a:xfrm>
            <a:custGeom>
              <a:avLst/>
              <a:gdLst/>
              <a:ahLst/>
              <a:cxnLst/>
              <a:rect l="l" t="t" r="r" b="b"/>
              <a:pathLst>
                <a:path w="12555" h="10707" extrusionOk="0">
                  <a:moveTo>
                    <a:pt x="5177" y="1"/>
                  </a:moveTo>
                  <a:cubicBezTo>
                    <a:pt x="5156" y="1"/>
                    <a:pt x="5132" y="3"/>
                    <a:pt x="5107" y="7"/>
                  </a:cubicBezTo>
                  <a:cubicBezTo>
                    <a:pt x="4286" y="129"/>
                    <a:pt x="4195" y="2348"/>
                    <a:pt x="4195" y="2348"/>
                  </a:cubicBezTo>
                  <a:cubicBezTo>
                    <a:pt x="4195" y="2348"/>
                    <a:pt x="3715" y="1003"/>
                    <a:pt x="3010" y="1003"/>
                  </a:cubicBezTo>
                  <a:cubicBezTo>
                    <a:pt x="2922" y="1003"/>
                    <a:pt x="2831" y="1024"/>
                    <a:pt x="2736" y="1071"/>
                  </a:cubicBezTo>
                  <a:cubicBezTo>
                    <a:pt x="1885" y="1527"/>
                    <a:pt x="3314" y="2530"/>
                    <a:pt x="3314" y="2530"/>
                  </a:cubicBezTo>
                  <a:cubicBezTo>
                    <a:pt x="2985" y="2477"/>
                    <a:pt x="2659" y="2452"/>
                    <a:pt x="2338" y="2452"/>
                  </a:cubicBezTo>
                  <a:cubicBezTo>
                    <a:pt x="1560" y="2452"/>
                    <a:pt x="811" y="2598"/>
                    <a:pt x="122" y="2834"/>
                  </a:cubicBezTo>
                  <a:cubicBezTo>
                    <a:pt x="1" y="5509"/>
                    <a:pt x="335" y="8184"/>
                    <a:pt x="1247" y="10707"/>
                  </a:cubicBezTo>
                  <a:cubicBezTo>
                    <a:pt x="4317" y="9977"/>
                    <a:pt x="7022" y="9825"/>
                    <a:pt x="7022" y="9825"/>
                  </a:cubicBezTo>
                  <a:cubicBezTo>
                    <a:pt x="7022" y="9825"/>
                    <a:pt x="6518" y="7254"/>
                    <a:pt x="6795" y="7254"/>
                  </a:cubicBezTo>
                  <a:cubicBezTo>
                    <a:pt x="6822" y="7254"/>
                    <a:pt x="6857" y="7279"/>
                    <a:pt x="6900" y="7333"/>
                  </a:cubicBezTo>
                  <a:cubicBezTo>
                    <a:pt x="7387" y="7971"/>
                    <a:pt x="7843" y="9764"/>
                    <a:pt x="7843" y="9764"/>
                  </a:cubicBezTo>
                  <a:lnTo>
                    <a:pt x="10305" y="9430"/>
                  </a:lnTo>
                  <a:cubicBezTo>
                    <a:pt x="10335" y="8822"/>
                    <a:pt x="9697" y="6056"/>
                    <a:pt x="9697" y="6056"/>
                  </a:cubicBezTo>
                  <a:lnTo>
                    <a:pt x="9697" y="6056"/>
                  </a:lnTo>
                  <a:cubicBezTo>
                    <a:pt x="10426" y="6907"/>
                    <a:pt x="11369" y="9400"/>
                    <a:pt x="11369" y="9400"/>
                  </a:cubicBezTo>
                  <a:cubicBezTo>
                    <a:pt x="11703" y="9430"/>
                    <a:pt x="12128" y="9430"/>
                    <a:pt x="12554" y="9460"/>
                  </a:cubicBezTo>
                  <a:cubicBezTo>
                    <a:pt x="11581" y="6573"/>
                    <a:pt x="9666" y="3898"/>
                    <a:pt x="7660" y="1466"/>
                  </a:cubicBezTo>
                  <a:cubicBezTo>
                    <a:pt x="6080" y="1740"/>
                    <a:pt x="4864" y="2257"/>
                    <a:pt x="4864" y="2257"/>
                  </a:cubicBezTo>
                  <a:cubicBezTo>
                    <a:pt x="4864" y="2257"/>
                    <a:pt x="5864" y="1"/>
                    <a:pt x="5177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" name="Google Shape;3566;p80">
              <a:extLst>
                <a:ext uri="{FF2B5EF4-FFF2-40B4-BE49-F238E27FC236}">
                  <a16:creationId xmlns:a16="http://schemas.microsoft.com/office/drawing/2014/main" id="{FB16741E-825F-433A-8B39-4DEB20C66A97}"/>
                </a:ext>
              </a:extLst>
            </p:cNvPr>
            <p:cNvSpPr/>
            <p:nvPr/>
          </p:nvSpPr>
          <p:spPr>
            <a:xfrm>
              <a:off x="4009400" y="4234175"/>
              <a:ext cx="180125" cy="204150"/>
            </a:xfrm>
            <a:custGeom>
              <a:avLst/>
              <a:gdLst/>
              <a:ahLst/>
              <a:cxnLst/>
              <a:rect l="l" t="t" r="r" b="b"/>
              <a:pathLst>
                <a:path w="7205" h="8166" extrusionOk="0">
                  <a:moveTo>
                    <a:pt x="2032" y="0"/>
                  </a:moveTo>
                  <a:cubicBezTo>
                    <a:pt x="1337" y="0"/>
                    <a:pt x="641" y="77"/>
                    <a:pt x="0" y="171"/>
                  </a:cubicBezTo>
                  <a:cubicBezTo>
                    <a:pt x="2006" y="2603"/>
                    <a:pt x="3921" y="5278"/>
                    <a:pt x="4924" y="8165"/>
                  </a:cubicBezTo>
                  <a:lnTo>
                    <a:pt x="7204" y="8165"/>
                  </a:lnTo>
                  <a:cubicBezTo>
                    <a:pt x="6475" y="5096"/>
                    <a:pt x="4864" y="2208"/>
                    <a:pt x="2614" y="19"/>
                  </a:cubicBezTo>
                  <a:cubicBezTo>
                    <a:pt x="2421" y="6"/>
                    <a:pt x="2226" y="0"/>
                    <a:pt x="2032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" name="Google Shape;3567;p80">
              <a:extLst>
                <a:ext uri="{FF2B5EF4-FFF2-40B4-BE49-F238E27FC236}">
                  <a16:creationId xmlns:a16="http://schemas.microsoft.com/office/drawing/2014/main" id="{D2395B5E-55B0-4378-BF2F-D2F3B6FDC1E2}"/>
                </a:ext>
              </a:extLst>
            </p:cNvPr>
            <p:cNvSpPr/>
            <p:nvPr/>
          </p:nvSpPr>
          <p:spPr>
            <a:xfrm>
              <a:off x="4073975" y="4234650"/>
              <a:ext cx="150500" cy="212800"/>
            </a:xfrm>
            <a:custGeom>
              <a:avLst/>
              <a:gdLst/>
              <a:ahLst/>
              <a:cxnLst/>
              <a:rect l="l" t="t" r="r" b="b"/>
              <a:pathLst>
                <a:path w="6020" h="8512" extrusionOk="0">
                  <a:moveTo>
                    <a:pt x="1" y="0"/>
                  </a:moveTo>
                  <a:lnTo>
                    <a:pt x="1" y="0"/>
                  </a:lnTo>
                  <a:cubicBezTo>
                    <a:pt x="2281" y="2189"/>
                    <a:pt x="3892" y="5077"/>
                    <a:pt x="4621" y="8146"/>
                  </a:cubicBezTo>
                  <a:lnTo>
                    <a:pt x="5107" y="8146"/>
                  </a:lnTo>
                  <a:cubicBezTo>
                    <a:pt x="5533" y="8146"/>
                    <a:pt x="5047" y="8511"/>
                    <a:pt x="5290" y="8511"/>
                  </a:cubicBezTo>
                  <a:cubicBezTo>
                    <a:pt x="5472" y="8511"/>
                    <a:pt x="6019" y="8116"/>
                    <a:pt x="6019" y="8116"/>
                  </a:cubicBezTo>
                  <a:cubicBezTo>
                    <a:pt x="6019" y="8116"/>
                    <a:pt x="5776" y="5958"/>
                    <a:pt x="3588" y="2067"/>
                  </a:cubicBezTo>
                  <a:cubicBezTo>
                    <a:pt x="2828" y="669"/>
                    <a:pt x="1460" y="122"/>
                    <a:pt x="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" name="Google Shape;3568;p80">
              <a:extLst>
                <a:ext uri="{FF2B5EF4-FFF2-40B4-BE49-F238E27FC236}">
                  <a16:creationId xmlns:a16="http://schemas.microsoft.com/office/drawing/2014/main" id="{1FC30B52-DE32-4368-8C51-DE8803AF2C48}"/>
                </a:ext>
              </a:extLst>
            </p:cNvPr>
            <p:cNvSpPr/>
            <p:nvPr/>
          </p:nvSpPr>
          <p:spPr>
            <a:xfrm>
              <a:off x="2975175" y="4531100"/>
              <a:ext cx="96550" cy="62725"/>
            </a:xfrm>
            <a:custGeom>
              <a:avLst/>
              <a:gdLst/>
              <a:ahLst/>
              <a:cxnLst/>
              <a:rect l="l" t="t" r="r" b="b"/>
              <a:pathLst>
                <a:path w="3862" h="2509" extrusionOk="0">
                  <a:moveTo>
                    <a:pt x="1729" y="1"/>
                  </a:moveTo>
                  <a:cubicBezTo>
                    <a:pt x="1134" y="1"/>
                    <a:pt x="538" y="140"/>
                    <a:pt x="1" y="422"/>
                  </a:cubicBezTo>
                  <a:cubicBezTo>
                    <a:pt x="26" y="1434"/>
                    <a:pt x="788" y="2508"/>
                    <a:pt x="2496" y="2508"/>
                  </a:cubicBezTo>
                  <a:cubicBezTo>
                    <a:pt x="2841" y="2508"/>
                    <a:pt x="3224" y="2465"/>
                    <a:pt x="3648" y="2368"/>
                  </a:cubicBezTo>
                  <a:lnTo>
                    <a:pt x="3861" y="665"/>
                  </a:lnTo>
                  <a:cubicBezTo>
                    <a:pt x="3233" y="224"/>
                    <a:pt x="2482" y="1"/>
                    <a:pt x="172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" name="Google Shape;3569;p80">
              <a:extLst>
                <a:ext uri="{FF2B5EF4-FFF2-40B4-BE49-F238E27FC236}">
                  <a16:creationId xmlns:a16="http://schemas.microsoft.com/office/drawing/2014/main" id="{534D53AB-827D-4873-A693-991A0D765EFE}"/>
                </a:ext>
              </a:extLst>
            </p:cNvPr>
            <p:cNvSpPr/>
            <p:nvPr/>
          </p:nvSpPr>
          <p:spPr>
            <a:xfrm>
              <a:off x="2975175" y="4496475"/>
              <a:ext cx="100325" cy="51275"/>
            </a:xfrm>
            <a:custGeom>
              <a:avLst/>
              <a:gdLst/>
              <a:ahLst/>
              <a:cxnLst/>
              <a:rect l="l" t="t" r="r" b="b"/>
              <a:pathLst>
                <a:path w="4013" h="2051" extrusionOk="0">
                  <a:moveTo>
                    <a:pt x="1877" y="1"/>
                  </a:moveTo>
                  <a:cubicBezTo>
                    <a:pt x="1572" y="1"/>
                    <a:pt x="1247" y="56"/>
                    <a:pt x="913" y="196"/>
                  </a:cubicBezTo>
                  <a:cubicBezTo>
                    <a:pt x="305" y="439"/>
                    <a:pt x="1" y="1108"/>
                    <a:pt x="1" y="1807"/>
                  </a:cubicBezTo>
                  <a:cubicBezTo>
                    <a:pt x="538" y="1525"/>
                    <a:pt x="1134" y="1386"/>
                    <a:pt x="1729" y="1386"/>
                  </a:cubicBezTo>
                  <a:cubicBezTo>
                    <a:pt x="2482" y="1386"/>
                    <a:pt x="3233" y="1609"/>
                    <a:pt x="3861" y="2050"/>
                  </a:cubicBezTo>
                  <a:lnTo>
                    <a:pt x="4013" y="895"/>
                  </a:lnTo>
                  <a:cubicBezTo>
                    <a:pt x="4013" y="895"/>
                    <a:pt x="3099" y="1"/>
                    <a:pt x="187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3570;p80">
              <a:extLst>
                <a:ext uri="{FF2B5EF4-FFF2-40B4-BE49-F238E27FC236}">
                  <a16:creationId xmlns:a16="http://schemas.microsoft.com/office/drawing/2014/main" id="{D7652CEB-D883-4E96-A208-9E6989A679F0}"/>
                </a:ext>
              </a:extLst>
            </p:cNvPr>
            <p:cNvSpPr/>
            <p:nvPr/>
          </p:nvSpPr>
          <p:spPr>
            <a:xfrm>
              <a:off x="3004825" y="4533275"/>
              <a:ext cx="57775" cy="55575"/>
            </a:xfrm>
            <a:custGeom>
              <a:avLst/>
              <a:gdLst/>
              <a:ahLst/>
              <a:cxnLst/>
              <a:rect l="l" t="t" r="r" b="b"/>
              <a:pathLst>
                <a:path w="2311" h="2223" extrusionOk="0">
                  <a:moveTo>
                    <a:pt x="675" y="24"/>
                  </a:moveTo>
                  <a:cubicBezTo>
                    <a:pt x="459" y="24"/>
                    <a:pt x="249" y="43"/>
                    <a:pt x="61" y="62"/>
                  </a:cubicBezTo>
                  <a:cubicBezTo>
                    <a:pt x="31" y="92"/>
                    <a:pt x="0" y="123"/>
                    <a:pt x="31" y="123"/>
                  </a:cubicBezTo>
                  <a:cubicBezTo>
                    <a:pt x="669" y="214"/>
                    <a:pt x="1520" y="1"/>
                    <a:pt x="1915" y="639"/>
                  </a:cubicBezTo>
                  <a:cubicBezTo>
                    <a:pt x="2189" y="1095"/>
                    <a:pt x="2067" y="1673"/>
                    <a:pt x="2037" y="2159"/>
                  </a:cubicBezTo>
                  <a:cubicBezTo>
                    <a:pt x="2018" y="2197"/>
                    <a:pt x="2069" y="2223"/>
                    <a:pt x="2110" y="2223"/>
                  </a:cubicBezTo>
                  <a:cubicBezTo>
                    <a:pt x="2136" y="2223"/>
                    <a:pt x="2158" y="2213"/>
                    <a:pt x="2158" y="2189"/>
                  </a:cubicBezTo>
                  <a:cubicBezTo>
                    <a:pt x="2249" y="1642"/>
                    <a:pt x="2310" y="974"/>
                    <a:pt x="1976" y="518"/>
                  </a:cubicBezTo>
                  <a:cubicBezTo>
                    <a:pt x="1661" y="118"/>
                    <a:pt x="1157" y="24"/>
                    <a:pt x="675" y="2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3571;p80">
              <a:extLst>
                <a:ext uri="{FF2B5EF4-FFF2-40B4-BE49-F238E27FC236}">
                  <a16:creationId xmlns:a16="http://schemas.microsoft.com/office/drawing/2014/main" id="{ACCC8C00-9EFE-42D8-B7FE-37D744434C8F}"/>
                </a:ext>
              </a:extLst>
            </p:cNvPr>
            <p:cNvSpPr/>
            <p:nvPr/>
          </p:nvSpPr>
          <p:spPr>
            <a:xfrm>
              <a:off x="3028575" y="4550100"/>
              <a:ext cx="32500" cy="23125"/>
            </a:xfrm>
            <a:custGeom>
              <a:avLst/>
              <a:gdLst/>
              <a:ahLst/>
              <a:cxnLst/>
              <a:rect l="l" t="t" r="r" b="b"/>
              <a:pathLst>
                <a:path w="1300" h="925" extrusionOk="0">
                  <a:moveTo>
                    <a:pt x="427" y="0"/>
                  </a:moveTo>
                  <a:cubicBezTo>
                    <a:pt x="309" y="0"/>
                    <a:pt x="183" y="36"/>
                    <a:pt x="53" y="118"/>
                  </a:cubicBezTo>
                  <a:cubicBezTo>
                    <a:pt x="1" y="144"/>
                    <a:pt x="16" y="216"/>
                    <a:pt x="60" y="216"/>
                  </a:cubicBezTo>
                  <a:cubicBezTo>
                    <a:pt x="67" y="216"/>
                    <a:pt x="75" y="214"/>
                    <a:pt x="84" y="209"/>
                  </a:cubicBezTo>
                  <a:cubicBezTo>
                    <a:pt x="192" y="173"/>
                    <a:pt x="291" y="152"/>
                    <a:pt x="384" y="152"/>
                  </a:cubicBezTo>
                  <a:cubicBezTo>
                    <a:pt x="526" y="152"/>
                    <a:pt x="654" y="202"/>
                    <a:pt x="783" y="331"/>
                  </a:cubicBezTo>
                  <a:cubicBezTo>
                    <a:pt x="965" y="483"/>
                    <a:pt x="1026" y="696"/>
                    <a:pt x="1148" y="878"/>
                  </a:cubicBezTo>
                  <a:cubicBezTo>
                    <a:pt x="1170" y="912"/>
                    <a:pt x="1196" y="925"/>
                    <a:pt x="1221" y="925"/>
                  </a:cubicBezTo>
                  <a:cubicBezTo>
                    <a:pt x="1263" y="925"/>
                    <a:pt x="1299" y="886"/>
                    <a:pt x="1299" y="848"/>
                  </a:cubicBezTo>
                  <a:cubicBezTo>
                    <a:pt x="1158" y="424"/>
                    <a:pt x="835" y="0"/>
                    <a:pt x="4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3572;p80">
              <a:extLst>
                <a:ext uri="{FF2B5EF4-FFF2-40B4-BE49-F238E27FC236}">
                  <a16:creationId xmlns:a16="http://schemas.microsoft.com/office/drawing/2014/main" id="{2A28A93B-3A48-4803-8E24-14275FE838B2}"/>
                </a:ext>
              </a:extLst>
            </p:cNvPr>
            <p:cNvSpPr/>
            <p:nvPr/>
          </p:nvSpPr>
          <p:spPr>
            <a:xfrm>
              <a:off x="3500275" y="4595575"/>
              <a:ext cx="100325" cy="61225"/>
            </a:xfrm>
            <a:custGeom>
              <a:avLst/>
              <a:gdLst/>
              <a:ahLst/>
              <a:cxnLst/>
              <a:rect l="l" t="t" r="r" b="b"/>
              <a:pathLst>
                <a:path w="4013" h="2449" extrusionOk="0">
                  <a:moveTo>
                    <a:pt x="1545" y="0"/>
                  </a:moveTo>
                  <a:cubicBezTo>
                    <a:pt x="1094" y="0"/>
                    <a:pt x="642" y="81"/>
                    <a:pt x="213" y="245"/>
                  </a:cubicBezTo>
                  <a:lnTo>
                    <a:pt x="0" y="1916"/>
                  </a:lnTo>
                  <a:cubicBezTo>
                    <a:pt x="725" y="2293"/>
                    <a:pt x="1360" y="2449"/>
                    <a:pt x="1901" y="2449"/>
                  </a:cubicBezTo>
                  <a:cubicBezTo>
                    <a:pt x="3061" y="2449"/>
                    <a:pt x="3784" y="1732"/>
                    <a:pt x="4012" y="944"/>
                  </a:cubicBezTo>
                  <a:cubicBezTo>
                    <a:pt x="3326" y="318"/>
                    <a:pt x="2438" y="0"/>
                    <a:pt x="154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3573;p80">
              <a:extLst>
                <a:ext uri="{FF2B5EF4-FFF2-40B4-BE49-F238E27FC236}">
                  <a16:creationId xmlns:a16="http://schemas.microsoft.com/office/drawing/2014/main" id="{1629AE3A-B78B-43B2-B463-9352C781D140}"/>
                </a:ext>
              </a:extLst>
            </p:cNvPr>
            <p:cNvSpPr/>
            <p:nvPr/>
          </p:nvSpPr>
          <p:spPr>
            <a:xfrm>
              <a:off x="3505575" y="4561750"/>
              <a:ext cx="99575" cy="57425"/>
            </a:xfrm>
            <a:custGeom>
              <a:avLst/>
              <a:gdLst/>
              <a:ahLst/>
              <a:cxnLst/>
              <a:rect l="l" t="t" r="r" b="b"/>
              <a:pathLst>
                <a:path w="3983" h="2297" extrusionOk="0">
                  <a:moveTo>
                    <a:pt x="1775" y="1"/>
                  </a:moveTo>
                  <a:cubicBezTo>
                    <a:pt x="863" y="1"/>
                    <a:pt x="123" y="443"/>
                    <a:pt x="123" y="443"/>
                  </a:cubicBezTo>
                  <a:lnTo>
                    <a:pt x="1" y="1598"/>
                  </a:lnTo>
                  <a:cubicBezTo>
                    <a:pt x="419" y="1434"/>
                    <a:pt x="868" y="1353"/>
                    <a:pt x="1319" y="1353"/>
                  </a:cubicBezTo>
                  <a:cubicBezTo>
                    <a:pt x="2209" y="1353"/>
                    <a:pt x="3104" y="1671"/>
                    <a:pt x="3770" y="2297"/>
                  </a:cubicBezTo>
                  <a:cubicBezTo>
                    <a:pt x="3983" y="1628"/>
                    <a:pt x="3800" y="898"/>
                    <a:pt x="3284" y="503"/>
                  </a:cubicBezTo>
                  <a:cubicBezTo>
                    <a:pt x="2789" y="125"/>
                    <a:pt x="2258" y="1"/>
                    <a:pt x="177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3574;p80">
              <a:extLst>
                <a:ext uri="{FF2B5EF4-FFF2-40B4-BE49-F238E27FC236}">
                  <a16:creationId xmlns:a16="http://schemas.microsoft.com/office/drawing/2014/main" id="{4E9F82AB-C5AA-4B54-8D64-4097BEA54A8F}"/>
                </a:ext>
              </a:extLst>
            </p:cNvPr>
            <p:cNvSpPr/>
            <p:nvPr/>
          </p:nvSpPr>
          <p:spPr>
            <a:xfrm>
              <a:off x="3508200" y="4598150"/>
              <a:ext cx="65050" cy="46775"/>
            </a:xfrm>
            <a:custGeom>
              <a:avLst/>
              <a:gdLst/>
              <a:ahLst/>
              <a:cxnLst/>
              <a:rect l="l" t="t" r="r" b="b"/>
              <a:pathLst>
                <a:path w="2602" h="1871" extrusionOk="0">
                  <a:moveTo>
                    <a:pt x="1374" y="0"/>
                  </a:moveTo>
                  <a:cubicBezTo>
                    <a:pt x="1103" y="0"/>
                    <a:pt x="843" y="64"/>
                    <a:pt x="625" y="233"/>
                  </a:cubicBezTo>
                  <a:cubicBezTo>
                    <a:pt x="139" y="567"/>
                    <a:pt x="48" y="1266"/>
                    <a:pt x="18" y="1813"/>
                  </a:cubicBezTo>
                  <a:cubicBezTo>
                    <a:pt x="1" y="1847"/>
                    <a:pt x="39" y="1871"/>
                    <a:pt x="77" y="1871"/>
                  </a:cubicBezTo>
                  <a:cubicBezTo>
                    <a:pt x="108" y="1871"/>
                    <a:pt x="139" y="1854"/>
                    <a:pt x="139" y="1813"/>
                  </a:cubicBezTo>
                  <a:cubicBezTo>
                    <a:pt x="200" y="1327"/>
                    <a:pt x="261" y="719"/>
                    <a:pt x="625" y="385"/>
                  </a:cubicBezTo>
                  <a:cubicBezTo>
                    <a:pt x="836" y="186"/>
                    <a:pt x="1077" y="122"/>
                    <a:pt x="1331" y="122"/>
                  </a:cubicBezTo>
                  <a:cubicBezTo>
                    <a:pt x="1739" y="122"/>
                    <a:pt x="2178" y="286"/>
                    <a:pt x="2571" y="324"/>
                  </a:cubicBezTo>
                  <a:cubicBezTo>
                    <a:pt x="2601" y="324"/>
                    <a:pt x="2601" y="294"/>
                    <a:pt x="2571" y="294"/>
                  </a:cubicBezTo>
                  <a:cubicBezTo>
                    <a:pt x="2223" y="147"/>
                    <a:pt x="1786" y="0"/>
                    <a:pt x="137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3575;p80">
              <a:extLst>
                <a:ext uri="{FF2B5EF4-FFF2-40B4-BE49-F238E27FC236}">
                  <a16:creationId xmlns:a16="http://schemas.microsoft.com/office/drawing/2014/main" id="{CF0A61ED-EA26-4941-B8FC-59DE93036D4C}"/>
                </a:ext>
              </a:extLst>
            </p:cNvPr>
            <p:cNvSpPr/>
            <p:nvPr/>
          </p:nvSpPr>
          <p:spPr>
            <a:xfrm>
              <a:off x="3509575" y="4611325"/>
              <a:ext cx="36200" cy="18225"/>
            </a:xfrm>
            <a:custGeom>
              <a:avLst/>
              <a:gdLst/>
              <a:ahLst/>
              <a:cxnLst/>
              <a:rect l="l" t="t" r="r" b="b"/>
              <a:pathLst>
                <a:path w="1448" h="729" extrusionOk="0">
                  <a:moveTo>
                    <a:pt x="927" y="0"/>
                  </a:moveTo>
                  <a:cubicBezTo>
                    <a:pt x="575" y="0"/>
                    <a:pt x="229" y="288"/>
                    <a:pt x="23" y="618"/>
                  </a:cubicBezTo>
                  <a:cubicBezTo>
                    <a:pt x="0" y="664"/>
                    <a:pt x="48" y="729"/>
                    <a:pt x="100" y="729"/>
                  </a:cubicBezTo>
                  <a:cubicBezTo>
                    <a:pt x="115" y="729"/>
                    <a:pt x="131" y="723"/>
                    <a:pt x="145" y="709"/>
                  </a:cubicBezTo>
                  <a:cubicBezTo>
                    <a:pt x="297" y="557"/>
                    <a:pt x="418" y="374"/>
                    <a:pt x="601" y="253"/>
                  </a:cubicBezTo>
                  <a:cubicBezTo>
                    <a:pt x="709" y="181"/>
                    <a:pt x="807" y="152"/>
                    <a:pt x="903" y="152"/>
                  </a:cubicBezTo>
                  <a:cubicBezTo>
                    <a:pt x="1051" y="152"/>
                    <a:pt x="1195" y="221"/>
                    <a:pt x="1361" y="314"/>
                  </a:cubicBezTo>
                  <a:cubicBezTo>
                    <a:pt x="1365" y="318"/>
                    <a:pt x="1370" y="320"/>
                    <a:pt x="1375" y="320"/>
                  </a:cubicBezTo>
                  <a:cubicBezTo>
                    <a:pt x="1406" y="320"/>
                    <a:pt x="1448" y="249"/>
                    <a:pt x="1422" y="222"/>
                  </a:cubicBezTo>
                  <a:cubicBezTo>
                    <a:pt x="1265" y="66"/>
                    <a:pt x="1095" y="0"/>
                    <a:pt x="9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3576;p80">
              <a:extLst>
                <a:ext uri="{FF2B5EF4-FFF2-40B4-BE49-F238E27FC236}">
                  <a16:creationId xmlns:a16="http://schemas.microsoft.com/office/drawing/2014/main" id="{ACC93664-85F6-44F6-9B78-932666FFF211}"/>
                </a:ext>
              </a:extLst>
            </p:cNvPr>
            <p:cNvSpPr/>
            <p:nvPr/>
          </p:nvSpPr>
          <p:spPr>
            <a:xfrm>
              <a:off x="3058775" y="4302825"/>
              <a:ext cx="468125" cy="447300"/>
            </a:xfrm>
            <a:custGeom>
              <a:avLst/>
              <a:gdLst/>
              <a:ahLst/>
              <a:cxnLst/>
              <a:rect l="l" t="t" r="r" b="b"/>
              <a:pathLst>
                <a:path w="18725" h="17892" extrusionOk="0">
                  <a:moveTo>
                    <a:pt x="7210" y="1"/>
                  </a:moveTo>
                  <a:cubicBezTo>
                    <a:pt x="4011" y="1"/>
                    <a:pt x="1098" y="1811"/>
                    <a:pt x="487" y="8003"/>
                  </a:cubicBezTo>
                  <a:cubicBezTo>
                    <a:pt x="487" y="8003"/>
                    <a:pt x="0" y="11255"/>
                    <a:pt x="578" y="12988"/>
                  </a:cubicBezTo>
                  <a:cubicBezTo>
                    <a:pt x="1155" y="14690"/>
                    <a:pt x="3587" y="16818"/>
                    <a:pt x="7052" y="17578"/>
                  </a:cubicBezTo>
                  <a:cubicBezTo>
                    <a:pt x="7990" y="17783"/>
                    <a:pt x="9027" y="17891"/>
                    <a:pt x="10067" y="17891"/>
                  </a:cubicBezTo>
                  <a:cubicBezTo>
                    <a:pt x="12868" y="17891"/>
                    <a:pt x="15698" y="17110"/>
                    <a:pt x="16718" y="15359"/>
                  </a:cubicBezTo>
                  <a:cubicBezTo>
                    <a:pt x="18086" y="12958"/>
                    <a:pt x="18724" y="11225"/>
                    <a:pt x="18724" y="8611"/>
                  </a:cubicBezTo>
                  <a:cubicBezTo>
                    <a:pt x="18724" y="5997"/>
                    <a:pt x="18724" y="4812"/>
                    <a:pt x="16444" y="3353"/>
                  </a:cubicBezTo>
                  <a:cubicBezTo>
                    <a:pt x="15223" y="2560"/>
                    <a:pt x="11014" y="1"/>
                    <a:pt x="721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3577;p80">
              <a:extLst>
                <a:ext uri="{FF2B5EF4-FFF2-40B4-BE49-F238E27FC236}">
                  <a16:creationId xmlns:a16="http://schemas.microsoft.com/office/drawing/2014/main" id="{5085B17B-81A1-4539-973F-E44EAF63E7D7}"/>
                </a:ext>
              </a:extLst>
            </p:cNvPr>
            <p:cNvSpPr/>
            <p:nvPr/>
          </p:nvSpPr>
          <p:spPr>
            <a:xfrm>
              <a:off x="3168200" y="4531700"/>
              <a:ext cx="28125" cy="31300"/>
            </a:xfrm>
            <a:custGeom>
              <a:avLst/>
              <a:gdLst/>
              <a:ahLst/>
              <a:cxnLst/>
              <a:rect l="l" t="t" r="r" b="b"/>
              <a:pathLst>
                <a:path w="1125" h="1252" extrusionOk="0">
                  <a:moveTo>
                    <a:pt x="592" y="1"/>
                  </a:moveTo>
                  <a:cubicBezTo>
                    <a:pt x="335" y="1"/>
                    <a:pt x="90" y="235"/>
                    <a:pt x="61" y="550"/>
                  </a:cubicBezTo>
                  <a:cubicBezTo>
                    <a:pt x="0" y="915"/>
                    <a:pt x="213" y="1219"/>
                    <a:pt x="487" y="1249"/>
                  </a:cubicBezTo>
                  <a:cubicBezTo>
                    <a:pt x="504" y="1251"/>
                    <a:pt x="521" y="1252"/>
                    <a:pt x="538" y="1252"/>
                  </a:cubicBezTo>
                  <a:cubicBezTo>
                    <a:pt x="818" y="1252"/>
                    <a:pt x="1037" y="1018"/>
                    <a:pt x="1095" y="702"/>
                  </a:cubicBezTo>
                  <a:cubicBezTo>
                    <a:pt x="1125" y="337"/>
                    <a:pt x="943" y="34"/>
                    <a:pt x="639" y="3"/>
                  </a:cubicBezTo>
                  <a:cubicBezTo>
                    <a:pt x="623" y="1"/>
                    <a:pt x="608" y="1"/>
                    <a:pt x="59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3578;p80">
              <a:extLst>
                <a:ext uri="{FF2B5EF4-FFF2-40B4-BE49-F238E27FC236}">
                  <a16:creationId xmlns:a16="http://schemas.microsoft.com/office/drawing/2014/main" id="{0CE0178A-203F-4512-82E0-02BBDF3B732A}"/>
                </a:ext>
              </a:extLst>
            </p:cNvPr>
            <p:cNvSpPr/>
            <p:nvPr/>
          </p:nvSpPr>
          <p:spPr>
            <a:xfrm>
              <a:off x="3381725" y="4558300"/>
              <a:ext cx="28150" cy="31300"/>
            </a:xfrm>
            <a:custGeom>
              <a:avLst/>
              <a:gdLst/>
              <a:ahLst/>
              <a:cxnLst/>
              <a:rect l="l" t="t" r="r" b="b"/>
              <a:pathLst>
                <a:path w="1126" h="1252" extrusionOk="0">
                  <a:moveTo>
                    <a:pt x="588" y="0"/>
                  </a:moveTo>
                  <a:cubicBezTo>
                    <a:pt x="308" y="0"/>
                    <a:pt x="88" y="235"/>
                    <a:pt x="31" y="550"/>
                  </a:cubicBezTo>
                  <a:cubicBezTo>
                    <a:pt x="0" y="915"/>
                    <a:pt x="183" y="1219"/>
                    <a:pt x="487" y="1249"/>
                  </a:cubicBezTo>
                  <a:cubicBezTo>
                    <a:pt x="502" y="1251"/>
                    <a:pt x="518" y="1252"/>
                    <a:pt x="533" y="1252"/>
                  </a:cubicBezTo>
                  <a:cubicBezTo>
                    <a:pt x="790" y="1252"/>
                    <a:pt x="1036" y="1016"/>
                    <a:pt x="1064" y="672"/>
                  </a:cubicBezTo>
                  <a:cubicBezTo>
                    <a:pt x="1125" y="337"/>
                    <a:pt x="912" y="33"/>
                    <a:pt x="639" y="3"/>
                  </a:cubicBezTo>
                  <a:cubicBezTo>
                    <a:pt x="622" y="1"/>
                    <a:pt x="605" y="0"/>
                    <a:pt x="58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3579;p80">
              <a:extLst>
                <a:ext uri="{FF2B5EF4-FFF2-40B4-BE49-F238E27FC236}">
                  <a16:creationId xmlns:a16="http://schemas.microsoft.com/office/drawing/2014/main" id="{35FAD4CA-12F8-43BB-B8FC-BC50A4633DBF}"/>
                </a:ext>
              </a:extLst>
            </p:cNvPr>
            <p:cNvSpPr/>
            <p:nvPr/>
          </p:nvSpPr>
          <p:spPr>
            <a:xfrm>
              <a:off x="3274575" y="4529675"/>
              <a:ext cx="31175" cy="57575"/>
            </a:xfrm>
            <a:custGeom>
              <a:avLst/>
              <a:gdLst/>
              <a:ahLst/>
              <a:cxnLst/>
              <a:rect l="l" t="t" r="r" b="b"/>
              <a:pathLst>
                <a:path w="1247" h="2303" extrusionOk="0">
                  <a:moveTo>
                    <a:pt x="445" y="1"/>
                  </a:moveTo>
                  <a:cubicBezTo>
                    <a:pt x="434" y="1"/>
                    <a:pt x="426" y="8"/>
                    <a:pt x="426" y="23"/>
                  </a:cubicBezTo>
                  <a:cubicBezTo>
                    <a:pt x="305" y="236"/>
                    <a:pt x="274" y="479"/>
                    <a:pt x="183" y="722"/>
                  </a:cubicBezTo>
                  <a:cubicBezTo>
                    <a:pt x="122" y="935"/>
                    <a:pt x="1" y="1209"/>
                    <a:pt x="61" y="1422"/>
                  </a:cubicBezTo>
                  <a:cubicBezTo>
                    <a:pt x="92" y="1574"/>
                    <a:pt x="183" y="1726"/>
                    <a:pt x="335" y="1726"/>
                  </a:cubicBezTo>
                  <a:cubicBezTo>
                    <a:pt x="353" y="1734"/>
                    <a:pt x="371" y="1738"/>
                    <a:pt x="388" y="1738"/>
                  </a:cubicBezTo>
                  <a:cubicBezTo>
                    <a:pt x="431" y="1738"/>
                    <a:pt x="474" y="1717"/>
                    <a:pt x="517" y="1695"/>
                  </a:cubicBezTo>
                  <a:cubicBezTo>
                    <a:pt x="548" y="1695"/>
                    <a:pt x="609" y="1634"/>
                    <a:pt x="639" y="1634"/>
                  </a:cubicBezTo>
                  <a:cubicBezTo>
                    <a:pt x="666" y="1607"/>
                    <a:pt x="691" y="1593"/>
                    <a:pt x="713" y="1593"/>
                  </a:cubicBezTo>
                  <a:cubicBezTo>
                    <a:pt x="764" y="1593"/>
                    <a:pt x="800" y="1668"/>
                    <a:pt x="821" y="1817"/>
                  </a:cubicBezTo>
                  <a:cubicBezTo>
                    <a:pt x="1004" y="1999"/>
                    <a:pt x="973" y="2090"/>
                    <a:pt x="700" y="2121"/>
                  </a:cubicBezTo>
                  <a:cubicBezTo>
                    <a:pt x="609" y="2151"/>
                    <a:pt x="639" y="2303"/>
                    <a:pt x="761" y="2303"/>
                  </a:cubicBezTo>
                  <a:cubicBezTo>
                    <a:pt x="1004" y="2242"/>
                    <a:pt x="1247" y="2029"/>
                    <a:pt x="1217" y="1756"/>
                  </a:cubicBezTo>
                  <a:cubicBezTo>
                    <a:pt x="1217" y="1561"/>
                    <a:pt x="1064" y="1418"/>
                    <a:pt x="875" y="1418"/>
                  </a:cubicBezTo>
                  <a:cubicBezTo>
                    <a:pt x="858" y="1418"/>
                    <a:pt x="840" y="1419"/>
                    <a:pt x="821" y="1422"/>
                  </a:cubicBezTo>
                  <a:cubicBezTo>
                    <a:pt x="700" y="1422"/>
                    <a:pt x="639" y="1513"/>
                    <a:pt x="517" y="1543"/>
                  </a:cubicBezTo>
                  <a:cubicBezTo>
                    <a:pt x="477" y="1552"/>
                    <a:pt x="442" y="1556"/>
                    <a:pt x="410" y="1556"/>
                  </a:cubicBezTo>
                  <a:cubicBezTo>
                    <a:pt x="104" y="1556"/>
                    <a:pt x="161" y="1186"/>
                    <a:pt x="244" y="966"/>
                  </a:cubicBezTo>
                  <a:cubicBezTo>
                    <a:pt x="335" y="692"/>
                    <a:pt x="578" y="297"/>
                    <a:pt x="487" y="23"/>
                  </a:cubicBezTo>
                  <a:cubicBezTo>
                    <a:pt x="472" y="8"/>
                    <a:pt x="457" y="1"/>
                    <a:pt x="44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3580;p80">
              <a:extLst>
                <a:ext uri="{FF2B5EF4-FFF2-40B4-BE49-F238E27FC236}">
                  <a16:creationId xmlns:a16="http://schemas.microsoft.com/office/drawing/2014/main" id="{F82AF8FB-5BD2-48CD-AADF-7C307FA7BEA8}"/>
                </a:ext>
              </a:extLst>
            </p:cNvPr>
            <p:cNvSpPr/>
            <p:nvPr/>
          </p:nvSpPr>
          <p:spPr>
            <a:xfrm>
              <a:off x="3249500" y="4611725"/>
              <a:ext cx="68675" cy="52275"/>
            </a:xfrm>
            <a:custGeom>
              <a:avLst/>
              <a:gdLst/>
              <a:ahLst/>
              <a:cxnLst/>
              <a:rect l="l" t="t" r="r" b="b"/>
              <a:pathLst>
                <a:path w="2747" h="2091" extrusionOk="0">
                  <a:moveTo>
                    <a:pt x="383" y="1"/>
                  </a:moveTo>
                  <a:cubicBezTo>
                    <a:pt x="302" y="1"/>
                    <a:pt x="221" y="47"/>
                    <a:pt x="153" y="176"/>
                  </a:cubicBezTo>
                  <a:cubicBezTo>
                    <a:pt x="92" y="328"/>
                    <a:pt x="31" y="480"/>
                    <a:pt x="1" y="693"/>
                  </a:cubicBezTo>
                  <a:cubicBezTo>
                    <a:pt x="669" y="1088"/>
                    <a:pt x="1399" y="1544"/>
                    <a:pt x="1976" y="2091"/>
                  </a:cubicBezTo>
                  <a:cubicBezTo>
                    <a:pt x="2493" y="1878"/>
                    <a:pt x="2675" y="1331"/>
                    <a:pt x="2706" y="1027"/>
                  </a:cubicBezTo>
                  <a:cubicBezTo>
                    <a:pt x="2746" y="703"/>
                    <a:pt x="2638" y="608"/>
                    <a:pt x="2535" y="608"/>
                  </a:cubicBezTo>
                  <a:cubicBezTo>
                    <a:pt x="2483" y="608"/>
                    <a:pt x="2432" y="632"/>
                    <a:pt x="2402" y="662"/>
                  </a:cubicBezTo>
                  <a:cubicBezTo>
                    <a:pt x="2183" y="868"/>
                    <a:pt x="1894" y="981"/>
                    <a:pt x="1619" y="981"/>
                  </a:cubicBezTo>
                  <a:cubicBezTo>
                    <a:pt x="1244" y="981"/>
                    <a:pt x="896" y="771"/>
                    <a:pt x="791" y="298"/>
                  </a:cubicBezTo>
                  <a:cubicBezTo>
                    <a:pt x="791" y="298"/>
                    <a:pt x="588" y="1"/>
                    <a:pt x="383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3581;p80">
              <a:extLst>
                <a:ext uri="{FF2B5EF4-FFF2-40B4-BE49-F238E27FC236}">
                  <a16:creationId xmlns:a16="http://schemas.microsoft.com/office/drawing/2014/main" id="{17098EE1-5AE2-4B37-B74B-04BA4E58602E}"/>
                </a:ext>
              </a:extLst>
            </p:cNvPr>
            <p:cNvSpPr/>
            <p:nvPr/>
          </p:nvSpPr>
          <p:spPr>
            <a:xfrm>
              <a:off x="3248750" y="4629025"/>
              <a:ext cx="50175" cy="37375"/>
            </a:xfrm>
            <a:custGeom>
              <a:avLst/>
              <a:gdLst/>
              <a:ahLst/>
              <a:cxnLst/>
              <a:rect l="l" t="t" r="r" b="b"/>
              <a:pathLst>
                <a:path w="2007" h="1495" extrusionOk="0">
                  <a:moveTo>
                    <a:pt x="61" y="1"/>
                  </a:moveTo>
                  <a:lnTo>
                    <a:pt x="61" y="1"/>
                  </a:lnTo>
                  <a:cubicBezTo>
                    <a:pt x="0" y="487"/>
                    <a:pt x="122" y="1065"/>
                    <a:pt x="851" y="1338"/>
                  </a:cubicBezTo>
                  <a:cubicBezTo>
                    <a:pt x="1106" y="1449"/>
                    <a:pt x="1335" y="1494"/>
                    <a:pt x="1535" y="1494"/>
                  </a:cubicBezTo>
                  <a:cubicBezTo>
                    <a:pt x="1718" y="1494"/>
                    <a:pt x="1876" y="1457"/>
                    <a:pt x="2006" y="1399"/>
                  </a:cubicBezTo>
                  <a:cubicBezTo>
                    <a:pt x="1429" y="852"/>
                    <a:pt x="699" y="396"/>
                    <a:pt x="61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3582;p80">
              <a:extLst>
                <a:ext uri="{FF2B5EF4-FFF2-40B4-BE49-F238E27FC236}">
                  <a16:creationId xmlns:a16="http://schemas.microsoft.com/office/drawing/2014/main" id="{2132DCD8-083F-42AE-8529-F1AB09AC45D6}"/>
                </a:ext>
              </a:extLst>
            </p:cNvPr>
            <p:cNvSpPr/>
            <p:nvPr/>
          </p:nvSpPr>
          <p:spPr>
            <a:xfrm>
              <a:off x="3136475" y="4455475"/>
              <a:ext cx="46950" cy="26450"/>
            </a:xfrm>
            <a:custGeom>
              <a:avLst/>
              <a:gdLst/>
              <a:ahLst/>
              <a:cxnLst/>
              <a:rect l="l" t="t" r="r" b="b"/>
              <a:pathLst>
                <a:path w="1878" h="1058" extrusionOk="0">
                  <a:moveTo>
                    <a:pt x="1622" y="1"/>
                  </a:moveTo>
                  <a:cubicBezTo>
                    <a:pt x="1017" y="1"/>
                    <a:pt x="190" y="430"/>
                    <a:pt x="23" y="985"/>
                  </a:cubicBezTo>
                  <a:cubicBezTo>
                    <a:pt x="1" y="1030"/>
                    <a:pt x="27" y="1058"/>
                    <a:pt x="55" y="1058"/>
                  </a:cubicBezTo>
                  <a:cubicBezTo>
                    <a:pt x="65" y="1058"/>
                    <a:pt x="76" y="1054"/>
                    <a:pt x="84" y="1046"/>
                  </a:cubicBezTo>
                  <a:cubicBezTo>
                    <a:pt x="570" y="499"/>
                    <a:pt x="1057" y="225"/>
                    <a:pt x="1786" y="165"/>
                  </a:cubicBezTo>
                  <a:cubicBezTo>
                    <a:pt x="1847" y="165"/>
                    <a:pt x="1877" y="43"/>
                    <a:pt x="1786" y="13"/>
                  </a:cubicBezTo>
                  <a:cubicBezTo>
                    <a:pt x="1734" y="5"/>
                    <a:pt x="1679" y="1"/>
                    <a:pt x="162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3583;p80">
              <a:extLst>
                <a:ext uri="{FF2B5EF4-FFF2-40B4-BE49-F238E27FC236}">
                  <a16:creationId xmlns:a16="http://schemas.microsoft.com/office/drawing/2014/main" id="{F8AD6E1B-5493-483F-A6F1-61043B3AD9AB}"/>
                </a:ext>
              </a:extLst>
            </p:cNvPr>
            <p:cNvSpPr/>
            <p:nvPr/>
          </p:nvSpPr>
          <p:spPr>
            <a:xfrm>
              <a:off x="3399200" y="4478425"/>
              <a:ext cx="44950" cy="25425"/>
            </a:xfrm>
            <a:custGeom>
              <a:avLst/>
              <a:gdLst/>
              <a:ahLst/>
              <a:cxnLst/>
              <a:rect l="l" t="t" r="r" b="b"/>
              <a:pathLst>
                <a:path w="1798" h="1017" extrusionOk="0">
                  <a:moveTo>
                    <a:pt x="175" y="1"/>
                  </a:moveTo>
                  <a:cubicBezTo>
                    <a:pt x="136" y="1"/>
                    <a:pt x="98" y="3"/>
                    <a:pt x="61" y="6"/>
                  </a:cubicBezTo>
                  <a:cubicBezTo>
                    <a:pt x="1" y="6"/>
                    <a:pt x="1" y="67"/>
                    <a:pt x="31" y="98"/>
                  </a:cubicBezTo>
                  <a:cubicBezTo>
                    <a:pt x="608" y="310"/>
                    <a:pt x="1186" y="462"/>
                    <a:pt x="1581" y="979"/>
                  </a:cubicBezTo>
                  <a:cubicBezTo>
                    <a:pt x="1599" y="1006"/>
                    <a:pt x="1627" y="1017"/>
                    <a:pt x="1656" y="1017"/>
                  </a:cubicBezTo>
                  <a:cubicBezTo>
                    <a:pt x="1725" y="1017"/>
                    <a:pt x="1798" y="952"/>
                    <a:pt x="1733" y="888"/>
                  </a:cubicBezTo>
                  <a:cubicBezTo>
                    <a:pt x="1449" y="404"/>
                    <a:pt x="738" y="1"/>
                    <a:pt x="17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3584;p80">
              <a:extLst>
                <a:ext uri="{FF2B5EF4-FFF2-40B4-BE49-F238E27FC236}">
                  <a16:creationId xmlns:a16="http://schemas.microsoft.com/office/drawing/2014/main" id="{0BC293A2-54FC-4084-A063-8CF713488026}"/>
                </a:ext>
              </a:extLst>
            </p:cNvPr>
            <p:cNvSpPr/>
            <p:nvPr/>
          </p:nvSpPr>
          <p:spPr>
            <a:xfrm>
              <a:off x="3118050" y="4584575"/>
              <a:ext cx="91200" cy="81950"/>
            </a:xfrm>
            <a:custGeom>
              <a:avLst/>
              <a:gdLst/>
              <a:ahLst/>
              <a:cxnLst/>
              <a:rect l="l" t="t" r="r" b="b"/>
              <a:pathLst>
                <a:path w="3648" h="3278" extrusionOk="0">
                  <a:moveTo>
                    <a:pt x="1776" y="1"/>
                  </a:moveTo>
                  <a:cubicBezTo>
                    <a:pt x="929" y="1"/>
                    <a:pt x="203" y="605"/>
                    <a:pt x="91" y="1414"/>
                  </a:cubicBezTo>
                  <a:cubicBezTo>
                    <a:pt x="0" y="2326"/>
                    <a:pt x="669" y="3147"/>
                    <a:pt x="1611" y="3268"/>
                  </a:cubicBezTo>
                  <a:cubicBezTo>
                    <a:pt x="1676" y="3274"/>
                    <a:pt x="1740" y="3277"/>
                    <a:pt x="1803" y="3277"/>
                  </a:cubicBezTo>
                  <a:cubicBezTo>
                    <a:pt x="2694" y="3277"/>
                    <a:pt x="3441" y="2691"/>
                    <a:pt x="3526" y="1840"/>
                  </a:cubicBezTo>
                  <a:cubicBezTo>
                    <a:pt x="3648" y="958"/>
                    <a:pt x="2979" y="137"/>
                    <a:pt x="2006" y="16"/>
                  </a:cubicBezTo>
                  <a:cubicBezTo>
                    <a:pt x="1929" y="6"/>
                    <a:pt x="1852" y="1"/>
                    <a:pt x="1776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3585;p80">
              <a:extLst>
                <a:ext uri="{FF2B5EF4-FFF2-40B4-BE49-F238E27FC236}">
                  <a16:creationId xmlns:a16="http://schemas.microsoft.com/office/drawing/2014/main" id="{0C841C90-26A3-423F-AB0C-8389CB228DB9}"/>
                </a:ext>
              </a:extLst>
            </p:cNvPr>
            <p:cNvSpPr/>
            <p:nvPr/>
          </p:nvSpPr>
          <p:spPr>
            <a:xfrm>
              <a:off x="3352850" y="4613600"/>
              <a:ext cx="91975" cy="81950"/>
            </a:xfrm>
            <a:custGeom>
              <a:avLst/>
              <a:gdLst/>
              <a:ahLst/>
              <a:cxnLst/>
              <a:rect l="l" t="t" r="r" b="b"/>
              <a:pathLst>
                <a:path w="3679" h="3278" extrusionOk="0">
                  <a:moveTo>
                    <a:pt x="1850" y="1"/>
                  </a:moveTo>
                  <a:cubicBezTo>
                    <a:pt x="985" y="1"/>
                    <a:pt x="236" y="587"/>
                    <a:pt x="122" y="1438"/>
                  </a:cubicBezTo>
                  <a:cubicBezTo>
                    <a:pt x="0" y="2320"/>
                    <a:pt x="700" y="3141"/>
                    <a:pt x="1642" y="3262"/>
                  </a:cubicBezTo>
                  <a:cubicBezTo>
                    <a:pt x="1719" y="3272"/>
                    <a:pt x="1797" y="3277"/>
                    <a:pt x="1873" y="3277"/>
                  </a:cubicBezTo>
                  <a:cubicBezTo>
                    <a:pt x="2724" y="3277"/>
                    <a:pt x="3473" y="2673"/>
                    <a:pt x="3557" y="1864"/>
                  </a:cubicBezTo>
                  <a:cubicBezTo>
                    <a:pt x="3678" y="952"/>
                    <a:pt x="2979" y="131"/>
                    <a:pt x="2037" y="10"/>
                  </a:cubicBezTo>
                  <a:cubicBezTo>
                    <a:pt x="1974" y="4"/>
                    <a:pt x="1912" y="1"/>
                    <a:pt x="185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3586;p80">
              <a:extLst>
                <a:ext uri="{FF2B5EF4-FFF2-40B4-BE49-F238E27FC236}">
                  <a16:creationId xmlns:a16="http://schemas.microsoft.com/office/drawing/2014/main" id="{5580EBFF-BA61-435B-8EDD-D1D6B6D054CB}"/>
                </a:ext>
              </a:extLst>
            </p:cNvPr>
            <p:cNvSpPr/>
            <p:nvPr/>
          </p:nvSpPr>
          <p:spPr>
            <a:xfrm>
              <a:off x="3042050" y="4325825"/>
              <a:ext cx="538025" cy="239875"/>
            </a:xfrm>
            <a:custGeom>
              <a:avLst/>
              <a:gdLst/>
              <a:ahLst/>
              <a:cxnLst/>
              <a:rect l="l" t="t" r="r" b="b"/>
              <a:pathLst>
                <a:path w="21521" h="9595" extrusionOk="0">
                  <a:moveTo>
                    <a:pt x="3010" y="1"/>
                  </a:moveTo>
                  <a:cubicBezTo>
                    <a:pt x="1824" y="2189"/>
                    <a:pt x="1520" y="4864"/>
                    <a:pt x="1" y="6992"/>
                  </a:cubicBezTo>
                  <a:cubicBezTo>
                    <a:pt x="791" y="7265"/>
                    <a:pt x="1338" y="7721"/>
                    <a:pt x="1338" y="7721"/>
                  </a:cubicBezTo>
                  <a:cubicBezTo>
                    <a:pt x="3253" y="7600"/>
                    <a:pt x="3709" y="1156"/>
                    <a:pt x="3709" y="1156"/>
                  </a:cubicBezTo>
                  <a:cubicBezTo>
                    <a:pt x="3709" y="1156"/>
                    <a:pt x="7448" y="4348"/>
                    <a:pt x="9514" y="4773"/>
                  </a:cubicBezTo>
                  <a:cubicBezTo>
                    <a:pt x="9725" y="4820"/>
                    <a:pt x="9921" y="4840"/>
                    <a:pt x="10102" y="4840"/>
                  </a:cubicBezTo>
                  <a:cubicBezTo>
                    <a:pt x="11693" y="4840"/>
                    <a:pt x="12159" y="3223"/>
                    <a:pt x="12159" y="3223"/>
                  </a:cubicBezTo>
                  <a:cubicBezTo>
                    <a:pt x="12159" y="3223"/>
                    <a:pt x="12797" y="4712"/>
                    <a:pt x="14317" y="5047"/>
                  </a:cubicBezTo>
                  <a:cubicBezTo>
                    <a:pt x="14455" y="5077"/>
                    <a:pt x="14581" y="5091"/>
                    <a:pt x="14697" y="5091"/>
                  </a:cubicBezTo>
                  <a:cubicBezTo>
                    <a:pt x="15853" y="5091"/>
                    <a:pt x="15928" y="3709"/>
                    <a:pt x="15928" y="3709"/>
                  </a:cubicBezTo>
                  <a:cubicBezTo>
                    <a:pt x="16681" y="4964"/>
                    <a:pt x="17319" y="5287"/>
                    <a:pt x="17776" y="5287"/>
                  </a:cubicBezTo>
                  <a:cubicBezTo>
                    <a:pt x="18261" y="5287"/>
                    <a:pt x="18542" y="4925"/>
                    <a:pt x="18542" y="4925"/>
                  </a:cubicBezTo>
                  <a:lnTo>
                    <a:pt x="18542" y="4925"/>
                  </a:lnTo>
                  <a:cubicBezTo>
                    <a:pt x="18542" y="4925"/>
                    <a:pt x="18025" y="9211"/>
                    <a:pt x="19454" y="9545"/>
                  </a:cubicBezTo>
                  <a:cubicBezTo>
                    <a:pt x="19604" y="9580"/>
                    <a:pt x="19740" y="9595"/>
                    <a:pt x="19865" y="9595"/>
                  </a:cubicBezTo>
                  <a:cubicBezTo>
                    <a:pt x="20948" y="9595"/>
                    <a:pt x="21095" y="8421"/>
                    <a:pt x="21095" y="8421"/>
                  </a:cubicBezTo>
                  <a:cubicBezTo>
                    <a:pt x="21206" y="8465"/>
                    <a:pt x="21318" y="8493"/>
                    <a:pt x="21417" y="8493"/>
                  </a:cubicBezTo>
                  <a:cubicBezTo>
                    <a:pt x="21453" y="8493"/>
                    <a:pt x="21488" y="8489"/>
                    <a:pt x="21521" y="8481"/>
                  </a:cubicBezTo>
                  <a:cubicBezTo>
                    <a:pt x="20305" y="7296"/>
                    <a:pt x="20123" y="4986"/>
                    <a:pt x="20123" y="2949"/>
                  </a:cubicBezTo>
                  <a:cubicBezTo>
                    <a:pt x="19822" y="3488"/>
                    <a:pt x="19419" y="3686"/>
                    <a:pt x="18995" y="3686"/>
                  </a:cubicBezTo>
                  <a:cubicBezTo>
                    <a:pt x="18389" y="3686"/>
                    <a:pt x="17743" y="3282"/>
                    <a:pt x="17296" y="2889"/>
                  </a:cubicBezTo>
                  <a:cubicBezTo>
                    <a:pt x="17083" y="2311"/>
                    <a:pt x="16293" y="1916"/>
                    <a:pt x="16384" y="1095"/>
                  </a:cubicBezTo>
                  <a:lnTo>
                    <a:pt x="16384" y="1095"/>
                  </a:lnTo>
                  <a:cubicBezTo>
                    <a:pt x="16255" y="2250"/>
                    <a:pt x="15477" y="3752"/>
                    <a:pt x="14432" y="3752"/>
                  </a:cubicBezTo>
                  <a:cubicBezTo>
                    <a:pt x="14240" y="3752"/>
                    <a:pt x="14039" y="3701"/>
                    <a:pt x="13831" y="3588"/>
                  </a:cubicBezTo>
                  <a:cubicBezTo>
                    <a:pt x="13071" y="2919"/>
                    <a:pt x="12645" y="1733"/>
                    <a:pt x="11916" y="822"/>
                  </a:cubicBezTo>
                  <a:cubicBezTo>
                    <a:pt x="11392" y="2637"/>
                    <a:pt x="10426" y="3282"/>
                    <a:pt x="9291" y="3282"/>
                  </a:cubicBezTo>
                  <a:cubicBezTo>
                    <a:pt x="7197" y="3282"/>
                    <a:pt x="4528" y="1085"/>
                    <a:pt x="3010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3587;p80">
              <a:extLst>
                <a:ext uri="{FF2B5EF4-FFF2-40B4-BE49-F238E27FC236}">
                  <a16:creationId xmlns:a16="http://schemas.microsoft.com/office/drawing/2014/main" id="{B850C765-CE7C-47F7-8F15-58B25DB5D819}"/>
                </a:ext>
              </a:extLst>
            </p:cNvPr>
            <p:cNvSpPr/>
            <p:nvPr/>
          </p:nvSpPr>
          <p:spPr>
            <a:xfrm>
              <a:off x="2988850" y="4224400"/>
              <a:ext cx="650500" cy="313475"/>
            </a:xfrm>
            <a:custGeom>
              <a:avLst/>
              <a:gdLst/>
              <a:ahLst/>
              <a:cxnLst/>
              <a:rect l="l" t="t" r="r" b="b"/>
              <a:pathLst>
                <a:path w="26020" h="12539" extrusionOk="0">
                  <a:moveTo>
                    <a:pt x="5466" y="1"/>
                  </a:moveTo>
                  <a:cubicBezTo>
                    <a:pt x="4493" y="1"/>
                    <a:pt x="4773" y="2690"/>
                    <a:pt x="4773" y="2690"/>
                  </a:cubicBezTo>
                  <a:cubicBezTo>
                    <a:pt x="4773" y="2690"/>
                    <a:pt x="4049" y="1242"/>
                    <a:pt x="3340" y="1242"/>
                  </a:cubicBezTo>
                  <a:cubicBezTo>
                    <a:pt x="3154" y="1242"/>
                    <a:pt x="2968" y="1343"/>
                    <a:pt x="2797" y="1596"/>
                  </a:cubicBezTo>
                  <a:cubicBezTo>
                    <a:pt x="1916" y="2812"/>
                    <a:pt x="3983" y="4332"/>
                    <a:pt x="3983" y="4332"/>
                  </a:cubicBezTo>
                  <a:cubicBezTo>
                    <a:pt x="3783" y="4396"/>
                    <a:pt x="3639" y="4418"/>
                    <a:pt x="3528" y="4418"/>
                  </a:cubicBezTo>
                  <a:cubicBezTo>
                    <a:pt x="3285" y="4418"/>
                    <a:pt x="3195" y="4313"/>
                    <a:pt x="3013" y="4313"/>
                  </a:cubicBezTo>
                  <a:cubicBezTo>
                    <a:pt x="2884" y="4313"/>
                    <a:pt x="2710" y="4366"/>
                    <a:pt x="2402" y="4544"/>
                  </a:cubicBezTo>
                  <a:cubicBezTo>
                    <a:pt x="700" y="5790"/>
                    <a:pt x="1581" y="8070"/>
                    <a:pt x="1581" y="8070"/>
                  </a:cubicBezTo>
                  <a:cubicBezTo>
                    <a:pt x="1" y="9286"/>
                    <a:pt x="1247" y="10897"/>
                    <a:pt x="1247" y="10897"/>
                  </a:cubicBezTo>
                  <a:cubicBezTo>
                    <a:pt x="1551" y="10897"/>
                    <a:pt x="1855" y="10958"/>
                    <a:pt x="2129" y="11049"/>
                  </a:cubicBezTo>
                  <a:cubicBezTo>
                    <a:pt x="3648" y="8952"/>
                    <a:pt x="3952" y="6246"/>
                    <a:pt x="5138" y="4058"/>
                  </a:cubicBezTo>
                  <a:cubicBezTo>
                    <a:pt x="6656" y="5142"/>
                    <a:pt x="9338" y="7339"/>
                    <a:pt x="11433" y="7339"/>
                  </a:cubicBezTo>
                  <a:cubicBezTo>
                    <a:pt x="12568" y="7339"/>
                    <a:pt x="13531" y="6694"/>
                    <a:pt x="14044" y="4879"/>
                  </a:cubicBezTo>
                  <a:cubicBezTo>
                    <a:pt x="14773" y="5790"/>
                    <a:pt x="15199" y="6976"/>
                    <a:pt x="15959" y="7645"/>
                  </a:cubicBezTo>
                  <a:cubicBezTo>
                    <a:pt x="16167" y="7758"/>
                    <a:pt x="16368" y="7809"/>
                    <a:pt x="16560" y="7809"/>
                  </a:cubicBezTo>
                  <a:cubicBezTo>
                    <a:pt x="17605" y="7809"/>
                    <a:pt x="18383" y="6307"/>
                    <a:pt x="18512" y="5152"/>
                  </a:cubicBezTo>
                  <a:lnTo>
                    <a:pt x="18512" y="5152"/>
                  </a:lnTo>
                  <a:cubicBezTo>
                    <a:pt x="18421" y="5973"/>
                    <a:pt x="19211" y="6368"/>
                    <a:pt x="19424" y="6946"/>
                  </a:cubicBezTo>
                  <a:cubicBezTo>
                    <a:pt x="19871" y="7339"/>
                    <a:pt x="20517" y="7743"/>
                    <a:pt x="21123" y="7743"/>
                  </a:cubicBezTo>
                  <a:cubicBezTo>
                    <a:pt x="21547" y="7743"/>
                    <a:pt x="21950" y="7545"/>
                    <a:pt x="22251" y="7006"/>
                  </a:cubicBezTo>
                  <a:cubicBezTo>
                    <a:pt x="22251" y="9043"/>
                    <a:pt x="22433" y="11353"/>
                    <a:pt x="23649" y="12538"/>
                  </a:cubicBezTo>
                  <a:cubicBezTo>
                    <a:pt x="24105" y="12447"/>
                    <a:pt x="24469" y="11991"/>
                    <a:pt x="24469" y="11991"/>
                  </a:cubicBezTo>
                  <a:cubicBezTo>
                    <a:pt x="26020" y="9894"/>
                    <a:pt x="24409" y="9164"/>
                    <a:pt x="24409" y="9164"/>
                  </a:cubicBezTo>
                  <a:cubicBezTo>
                    <a:pt x="24865" y="6550"/>
                    <a:pt x="22555" y="6338"/>
                    <a:pt x="22555" y="6338"/>
                  </a:cubicBezTo>
                  <a:cubicBezTo>
                    <a:pt x="22284" y="3186"/>
                    <a:pt x="18661" y="2886"/>
                    <a:pt x="17296" y="2886"/>
                  </a:cubicBezTo>
                  <a:cubicBezTo>
                    <a:pt x="16975" y="2886"/>
                    <a:pt x="16779" y="2903"/>
                    <a:pt x="16779" y="2903"/>
                  </a:cubicBezTo>
                  <a:cubicBezTo>
                    <a:pt x="16779" y="2903"/>
                    <a:pt x="17691" y="1201"/>
                    <a:pt x="14013" y="593"/>
                  </a:cubicBezTo>
                  <a:cubicBezTo>
                    <a:pt x="13614" y="527"/>
                    <a:pt x="13204" y="497"/>
                    <a:pt x="12791" y="497"/>
                  </a:cubicBezTo>
                  <a:cubicBezTo>
                    <a:pt x="9404" y="497"/>
                    <a:pt x="5806" y="2477"/>
                    <a:pt x="5806" y="2477"/>
                  </a:cubicBezTo>
                  <a:cubicBezTo>
                    <a:pt x="5806" y="2477"/>
                    <a:pt x="6749" y="258"/>
                    <a:pt x="5594" y="15"/>
                  </a:cubicBezTo>
                  <a:cubicBezTo>
                    <a:pt x="5549" y="6"/>
                    <a:pt x="5506" y="1"/>
                    <a:pt x="5466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3588;p80">
              <a:extLst>
                <a:ext uri="{FF2B5EF4-FFF2-40B4-BE49-F238E27FC236}">
                  <a16:creationId xmlns:a16="http://schemas.microsoft.com/office/drawing/2014/main" id="{A44CB9C1-D42E-4932-93CC-E43B63092312}"/>
                </a:ext>
              </a:extLst>
            </p:cNvPr>
            <p:cNvSpPr/>
            <p:nvPr/>
          </p:nvSpPr>
          <p:spPr>
            <a:xfrm>
              <a:off x="3195125" y="4262825"/>
              <a:ext cx="125075" cy="114075"/>
            </a:xfrm>
            <a:custGeom>
              <a:avLst/>
              <a:gdLst/>
              <a:ahLst/>
              <a:cxnLst/>
              <a:rect l="l" t="t" r="r" b="b"/>
              <a:pathLst>
                <a:path w="5003" h="4563" extrusionOk="0">
                  <a:moveTo>
                    <a:pt x="3965" y="0"/>
                  </a:moveTo>
                  <a:cubicBezTo>
                    <a:pt x="3884" y="0"/>
                    <a:pt x="3806" y="109"/>
                    <a:pt x="3878" y="180"/>
                  </a:cubicBezTo>
                  <a:cubicBezTo>
                    <a:pt x="4425" y="728"/>
                    <a:pt x="4546" y="1639"/>
                    <a:pt x="4577" y="2369"/>
                  </a:cubicBezTo>
                  <a:cubicBezTo>
                    <a:pt x="4602" y="3012"/>
                    <a:pt x="4284" y="3554"/>
                    <a:pt x="3707" y="3554"/>
                  </a:cubicBezTo>
                  <a:cubicBezTo>
                    <a:pt x="3575" y="3554"/>
                    <a:pt x="3429" y="3526"/>
                    <a:pt x="3270" y="3463"/>
                  </a:cubicBezTo>
                  <a:cubicBezTo>
                    <a:pt x="2814" y="3250"/>
                    <a:pt x="2449" y="2825"/>
                    <a:pt x="2236" y="2369"/>
                  </a:cubicBezTo>
                  <a:cubicBezTo>
                    <a:pt x="2226" y="2337"/>
                    <a:pt x="2200" y="2324"/>
                    <a:pt x="2173" y="2324"/>
                  </a:cubicBezTo>
                  <a:cubicBezTo>
                    <a:pt x="2122" y="2324"/>
                    <a:pt x="2065" y="2370"/>
                    <a:pt x="2084" y="2430"/>
                  </a:cubicBezTo>
                  <a:cubicBezTo>
                    <a:pt x="2206" y="2916"/>
                    <a:pt x="2236" y="3372"/>
                    <a:pt x="2176" y="3858"/>
                  </a:cubicBezTo>
                  <a:cubicBezTo>
                    <a:pt x="2094" y="4224"/>
                    <a:pt x="1893" y="4354"/>
                    <a:pt x="1659" y="4354"/>
                  </a:cubicBezTo>
                  <a:cubicBezTo>
                    <a:pt x="1368" y="4354"/>
                    <a:pt x="1027" y="4152"/>
                    <a:pt x="808" y="3950"/>
                  </a:cubicBezTo>
                  <a:cubicBezTo>
                    <a:pt x="443" y="3615"/>
                    <a:pt x="230" y="3129"/>
                    <a:pt x="139" y="2673"/>
                  </a:cubicBezTo>
                  <a:cubicBezTo>
                    <a:pt x="125" y="2632"/>
                    <a:pt x="93" y="2615"/>
                    <a:pt x="65" y="2615"/>
                  </a:cubicBezTo>
                  <a:cubicBezTo>
                    <a:pt x="30" y="2615"/>
                    <a:pt x="1" y="2640"/>
                    <a:pt x="18" y="2673"/>
                  </a:cubicBezTo>
                  <a:cubicBezTo>
                    <a:pt x="94" y="3309"/>
                    <a:pt x="788" y="4562"/>
                    <a:pt x="1564" y="4562"/>
                  </a:cubicBezTo>
                  <a:cubicBezTo>
                    <a:pt x="1715" y="4562"/>
                    <a:pt x="1870" y="4515"/>
                    <a:pt x="2024" y="4405"/>
                  </a:cubicBezTo>
                  <a:cubicBezTo>
                    <a:pt x="2297" y="4223"/>
                    <a:pt x="2358" y="3828"/>
                    <a:pt x="2388" y="3554"/>
                  </a:cubicBezTo>
                  <a:cubicBezTo>
                    <a:pt x="2388" y="3343"/>
                    <a:pt x="2388" y="3132"/>
                    <a:pt x="2369" y="2921"/>
                  </a:cubicBezTo>
                  <a:lnTo>
                    <a:pt x="2369" y="2921"/>
                  </a:lnTo>
                  <a:cubicBezTo>
                    <a:pt x="2375" y="2930"/>
                    <a:pt x="2382" y="2938"/>
                    <a:pt x="2388" y="2946"/>
                  </a:cubicBezTo>
                  <a:cubicBezTo>
                    <a:pt x="2721" y="3335"/>
                    <a:pt x="3313" y="3735"/>
                    <a:pt x="3828" y="3735"/>
                  </a:cubicBezTo>
                  <a:cubicBezTo>
                    <a:pt x="4160" y="3735"/>
                    <a:pt x="4459" y="3569"/>
                    <a:pt x="4638" y="3129"/>
                  </a:cubicBezTo>
                  <a:cubicBezTo>
                    <a:pt x="5002" y="2278"/>
                    <a:pt x="4698" y="667"/>
                    <a:pt x="4030" y="29"/>
                  </a:cubicBezTo>
                  <a:cubicBezTo>
                    <a:pt x="4010" y="9"/>
                    <a:pt x="3987" y="0"/>
                    <a:pt x="3965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3589;p80">
              <a:extLst>
                <a:ext uri="{FF2B5EF4-FFF2-40B4-BE49-F238E27FC236}">
                  <a16:creationId xmlns:a16="http://schemas.microsoft.com/office/drawing/2014/main" id="{BE1CF17D-A1D2-4DE0-98CD-62D13963E8D3}"/>
                </a:ext>
              </a:extLst>
            </p:cNvPr>
            <p:cNvSpPr/>
            <p:nvPr/>
          </p:nvSpPr>
          <p:spPr>
            <a:xfrm>
              <a:off x="3486600" y="4370175"/>
              <a:ext cx="67650" cy="67650"/>
            </a:xfrm>
            <a:custGeom>
              <a:avLst/>
              <a:gdLst/>
              <a:ahLst/>
              <a:cxnLst/>
              <a:rect l="l" t="t" r="r" b="b"/>
              <a:pathLst>
                <a:path w="2706" h="2706" extrusionOk="0">
                  <a:moveTo>
                    <a:pt x="76" y="0"/>
                  </a:moveTo>
                  <a:cubicBezTo>
                    <a:pt x="42" y="0"/>
                    <a:pt x="0" y="15"/>
                    <a:pt x="0" y="51"/>
                  </a:cubicBezTo>
                  <a:cubicBezTo>
                    <a:pt x="122" y="902"/>
                    <a:pt x="243" y="2330"/>
                    <a:pt x="1186" y="2665"/>
                  </a:cubicBezTo>
                  <a:cubicBezTo>
                    <a:pt x="1266" y="2692"/>
                    <a:pt x="1343" y="2705"/>
                    <a:pt x="1418" y="2705"/>
                  </a:cubicBezTo>
                  <a:cubicBezTo>
                    <a:pt x="2163" y="2705"/>
                    <a:pt x="2622" y="1424"/>
                    <a:pt x="2705" y="871"/>
                  </a:cubicBezTo>
                  <a:cubicBezTo>
                    <a:pt x="2705" y="790"/>
                    <a:pt x="2651" y="736"/>
                    <a:pt x="2597" y="736"/>
                  </a:cubicBezTo>
                  <a:cubicBezTo>
                    <a:pt x="2570" y="736"/>
                    <a:pt x="2543" y="750"/>
                    <a:pt x="2523" y="780"/>
                  </a:cubicBezTo>
                  <a:cubicBezTo>
                    <a:pt x="2239" y="1292"/>
                    <a:pt x="2140" y="2469"/>
                    <a:pt x="1407" y="2469"/>
                  </a:cubicBezTo>
                  <a:cubicBezTo>
                    <a:pt x="1356" y="2469"/>
                    <a:pt x="1303" y="2464"/>
                    <a:pt x="1246" y="2452"/>
                  </a:cubicBezTo>
                  <a:cubicBezTo>
                    <a:pt x="365" y="2270"/>
                    <a:pt x="395" y="689"/>
                    <a:pt x="122" y="20"/>
                  </a:cubicBezTo>
                  <a:cubicBezTo>
                    <a:pt x="122" y="8"/>
                    <a:pt x="101" y="0"/>
                    <a:pt x="7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3590;p80">
              <a:extLst>
                <a:ext uri="{FF2B5EF4-FFF2-40B4-BE49-F238E27FC236}">
                  <a16:creationId xmlns:a16="http://schemas.microsoft.com/office/drawing/2014/main" id="{3D8BF165-7B2A-475E-990D-E8B63B973EF7}"/>
                </a:ext>
              </a:extLst>
            </p:cNvPr>
            <p:cNvSpPr/>
            <p:nvPr/>
          </p:nvSpPr>
          <p:spPr>
            <a:xfrm>
              <a:off x="3039450" y="4408100"/>
              <a:ext cx="58100" cy="67475"/>
            </a:xfrm>
            <a:custGeom>
              <a:avLst/>
              <a:gdLst/>
              <a:ahLst/>
              <a:cxnLst/>
              <a:rect l="l" t="t" r="r" b="b"/>
              <a:pathLst>
                <a:path w="2324" h="2699" extrusionOk="0">
                  <a:moveTo>
                    <a:pt x="2006" y="0"/>
                  </a:moveTo>
                  <a:cubicBezTo>
                    <a:pt x="1958" y="0"/>
                    <a:pt x="1910" y="41"/>
                    <a:pt x="1928" y="114"/>
                  </a:cubicBezTo>
                  <a:cubicBezTo>
                    <a:pt x="2050" y="661"/>
                    <a:pt x="2050" y="1300"/>
                    <a:pt x="1928" y="1847"/>
                  </a:cubicBezTo>
                  <a:cubicBezTo>
                    <a:pt x="1847" y="2200"/>
                    <a:pt x="1619" y="2530"/>
                    <a:pt x="1267" y="2530"/>
                  </a:cubicBezTo>
                  <a:cubicBezTo>
                    <a:pt x="1226" y="2530"/>
                    <a:pt x="1183" y="2525"/>
                    <a:pt x="1138" y="2515"/>
                  </a:cubicBezTo>
                  <a:cubicBezTo>
                    <a:pt x="713" y="2424"/>
                    <a:pt x="409" y="1877"/>
                    <a:pt x="196" y="1543"/>
                  </a:cubicBezTo>
                  <a:cubicBezTo>
                    <a:pt x="178" y="1516"/>
                    <a:pt x="152" y="1505"/>
                    <a:pt x="127" y="1505"/>
                  </a:cubicBezTo>
                  <a:cubicBezTo>
                    <a:pt x="64" y="1505"/>
                    <a:pt x="1" y="1570"/>
                    <a:pt x="44" y="1634"/>
                  </a:cubicBezTo>
                  <a:cubicBezTo>
                    <a:pt x="315" y="2040"/>
                    <a:pt x="821" y="2699"/>
                    <a:pt x="1324" y="2699"/>
                  </a:cubicBezTo>
                  <a:cubicBezTo>
                    <a:pt x="1499" y="2699"/>
                    <a:pt x="1673" y="2620"/>
                    <a:pt x="1837" y="2424"/>
                  </a:cubicBezTo>
                  <a:cubicBezTo>
                    <a:pt x="2323" y="1847"/>
                    <a:pt x="2232" y="722"/>
                    <a:pt x="2080" y="53"/>
                  </a:cubicBezTo>
                  <a:cubicBezTo>
                    <a:pt x="2068" y="17"/>
                    <a:pt x="2037" y="0"/>
                    <a:pt x="200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3591;p80">
              <a:extLst>
                <a:ext uri="{FF2B5EF4-FFF2-40B4-BE49-F238E27FC236}">
                  <a16:creationId xmlns:a16="http://schemas.microsoft.com/office/drawing/2014/main" id="{97F0FA86-E057-4733-AA78-2138325B6C94}"/>
                </a:ext>
              </a:extLst>
            </p:cNvPr>
            <p:cNvSpPr/>
            <p:nvPr/>
          </p:nvSpPr>
          <p:spPr>
            <a:xfrm>
              <a:off x="2831550" y="4629800"/>
              <a:ext cx="186975" cy="186950"/>
            </a:xfrm>
            <a:custGeom>
              <a:avLst/>
              <a:gdLst/>
              <a:ahLst/>
              <a:cxnLst/>
              <a:rect l="l" t="t" r="r" b="b"/>
              <a:pathLst>
                <a:path w="7479" h="7478" extrusionOk="0">
                  <a:moveTo>
                    <a:pt x="5320" y="0"/>
                  </a:moveTo>
                  <a:lnTo>
                    <a:pt x="3132" y="2128"/>
                  </a:lnTo>
                  <a:lnTo>
                    <a:pt x="1" y="2158"/>
                  </a:lnTo>
                  <a:lnTo>
                    <a:pt x="2159" y="4377"/>
                  </a:lnTo>
                  <a:lnTo>
                    <a:pt x="2189" y="7477"/>
                  </a:lnTo>
                  <a:lnTo>
                    <a:pt x="4378" y="5319"/>
                  </a:lnTo>
                  <a:lnTo>
                    <a:pt x="7478" y="5319"/>
                  </a:lnTo>
                  <a:lnTo>
                    <a:pt x="5351" y="3101"/>
                  </a:lnTo>
                  <a:lnTo>
                    <a:pt x="53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3592;p80">
              <a:extLst>
                <a:ext uri="{FF2B5EF4-FFF2-40B4-BE49-F238E27FC236}">
                  <a16:creationId xmlns:a16="http://schemas.microsoft.com/office/drawing/2014/main" id="{CAEF3966-4328-4DED-9EF6-10DCE53166A0}"/>
                </a:ext>
              </a:extLst>
            </p:cNvPr>
            <p:cNvSpPr/>
            <p:nvPr/>
          </p:nvSpPr>
          <p:spPr>
            <a:xfrm>
              <a:off x="4327025" y="4356225"/>
              <a:ext cx="194575" cy="194550"/>
            </a:xfrm>
            <a:custGeom>
              <a:avLst/>
              <a:gdLst/>
              <a:ahLst/>
              <a:cxnLst/>
              <a:rect l="l" t="t" r="r" b="b"/>
              <a:pathLst>
                <a:path w="7783" h="7782" extrusionOk="0">
                  <a:moveTo>
                    <a:pt x="5046" y="1"/>
                  </a:moveTo>
                  <a:lnTo>
                    <a:pt x="3101" y="2372"/>
                  </a:lnTo>
                  <a:lnTo>
                    <a:pt x="1" y="2736"/>
                  </a:lnTo>
                  <a:lnTo>
                    <a:pt x="2372" y="4682"/>
                  </a:lnTo>
                  <a:lnTo>
                    <a:pt x="2736" y="7782"/>
                  </a:lnTo>
                  <a:lnTo>
                    <a:pt x="4682" y="5411"/>
                  </a:lnTo>
                  <a:lnTo>
                    <a:pt x="7782" y="5046"/>
                  </a:lnTo>
                  <a:lnTo>
                    <a:pt x="5411" y="3101"/>
                  </a:lnTo>
                  <a:lnTo>
                    <a:pt x="50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3593;p80">
              <a:extLst>
                <a:ext uri="{FF2B5EF4-FFF2-40B4-BE49-F238E27FC236}">
                  <a16:creationId xmlns:a16="http://schemas.microsoft.com/office/drawing/2014/main" id="{20DF4989-F697-47AD-8FFE-CB752FF56E27}"/>
                </a:ext>
              </a:extLst>
            </p:cNvPr>
            <p:cNvSpPr/>
            <p:nvPr/>
          </p:nvSpPr>
          <p:spPr>
            <a:xfrm>
              <a:off x="4313350" y="4573550"/>
              <a:ext cx="224950" cy="216600"/>
            </a:xfrm>
            <a:custGeom>
              <a:avLst/>
              <a:gdLst/>
              <a:ahLst/>
              <a:cxnLst/>
              <a:rect l="l" t="t" r="r" b="b"/>
              <a:pathLst>
                <a:path w="8998" h="8664" extrusionOk="0">
                  <a:moveTo>
                    <a:pt x="3040" y="2797"/>
                  </a:moveTo>
                  <a:cubicBezTo>
                    <a:pt x="3040" y="2797"/>
                    <a:pt x="3800" y="1"/>
                    <a:pt x="4499" y="122"/>
                  </a:cubicBezTo>
                  <a:cubicBezTo>
                    <a:pt x="5198" y="214"/>
                    <a:pt x="6019" y="2402"/>
                    <a:pt x="6019" y="2402"/>
                  </a:cubicBezTo>
                  <a:cubicBezTo>
                    <a:pt x="6019" y="2402"/>
                    <a:pt x="8815" y="2797"/>
                    <a:pt x="8907" y="3466"/>
                  </a:cubicBezTo>
                  <a:cubicBezTo>
                    <a:pt x="8998" y="4165"/>
                    <a:pt x="6961" y="5199"/>
                    <a:pt x="6961" y="5199"/>
                  </a:cubicBezTo>
                  <a:cubicBezTo>
                    <a:pt x="6961" y="5199"/>
                    <a:pt x="8359" y="7934"/>
                    <a:pt x="7843" y="8299"/>
                  </a:cubicBezTo>
                  <a:cubicBezTo>
                    <a:pt x="7326" y="8664"/>
                    <a:pt x="4773" y="6870"/>
                    <a:pt x="4773" y="6870"/>
                  </a:cubicBezTo>
                  <a:cubicBezTo>
                    <a:pt x="4773" y="6870"/>
                    <a:pt x="2493" y="8633"/>
                    <a:pt x="1764" y="8360"/>
                  </a:cubicBezTo>
                  <a:cubicBezTo>
                    <a:pt x="1338" y="8177"/>
                    <a:pt x="2463" y="5381"/>
                    <a:pt x="2463" y="5381"/>
                  </a:cubicBezTo>
                  <a:cubicBezTo>
                    <a:pt x="2463" y="5381"/>
                    <a:pt x="1" y="4226"/>
                    <a:pt x="213" y="3557"/>
                  </a:cubicBezTo>
                  <a:cubicBezTo>
                    <a:pt x="426" y="2919"/>
                    <a:pt x="3040" y="2797"/>
                    <a:pt x="3040" y="27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3594;p80">
              <a:extLst>
                <a:ext uri="{FF2B5EF4-FFF2-40B4-BE49-F238E27FC236}">
                  <a16:creationId xmlns:a16="http://schemas.microsoft.com/office/drawing/2014/main" id="{0EBAF40A-8203-4642-A4A4-A26CE16918DA}"/>
                </a:ext>
              </a:extLst>
            </p:cNvPr>
            <p:cNvSpPr/>
            <p:nvPr/>
          </p:nvSpPr>
          <p:spPr>
            <a:xfrm>
              <a:off x="2736575" y="4398775"/>
              <a:ext cx="222675" cy="218125"/>
            </a:xfrm>
            <a:custGeom>
              <a:avLst/>
              <a:gdLst/>
              <a:ahLst/>
              <a:cxnLst/>
              <a:rect l="l" t="t" r="r" b="b"/>
              <a:pathLst>
                <a:path w="8907" h="8725" extrusionOk="0">
                  <a:moveTo>
                    <a:pt x="2797" y="2888"/>
                  </a:moveTo>
                  <a:cubicBezTo>
                    <a:pt x="2797" y="2888"/>
                    <a:pt x="3101" y="31"/>
                    <a:pt x="3800" y="1"/>
                  </a:cubicBezTo>
                  <a:cubicBezTo>
                    <a:pt x="4529" y="1"/>
                    <a:pt x="5685" y="2037"/>
                    <a:pt x="5685" y="2037"/>
                  </a:cubicBezTo>
                  <a:cubicBezTo>
                    <a:pt x="5685" y="2037"/>
                    <a:pt x="8511" y="1977"/>
                    <a:pt x="8694" y="2645"/>
                  </a:cubicBezTo>
                  <a:cubicBezTo>
                    <a:pt x="8906" y="3284"/>
                    <a:pt x="7022" y="4651"/>
                    <a:pt x="7022" y="4651"/>
                  </a:cubicBezTo>
                  <a:cubicBezTo>
                    <a:pt x="7022" y="4651"/>
                    <a:pt x="8846" y="7113"/>
                    <a:pt x="8390" y="7569"/>
                  </a:cubicBezTo>
                  <a:cubicBezTo>
                    <a:pt x="7934" y="7995"/>
                    <a:pt x="5137" y="6627"/>
                    <a:pt x="5137" y="6627"/>
                  </a:cubicBezTo>
                  <a:cubicBezTo>
                    <a:pt x="5137" y="6627"/>
                    <a:pt x="3162" y="8724"/>
                    <a:pt x="2402" y="8572"/>
                  </a:cubicBezTo>
                  <a:cubicBezTo>
                    <a:pt x="1946" y="8481"/>
                    <a:pt x="2615" y="5533"/>
                    <a:pt x="2615" y="5533"/>
                  </a:cubicBezTo>
                  <a:cubicBezTo>
                    <a:pt x="2615" y="5533"/>
                    <a:pt x="1" y="4773"/>
                    <a:pt x="122" y="4104"/>
                  </a:cubicBezTo>
                  <a:cubicBezTo>
                    <a:pt x="213" y="3436"/>
                    <a:pt x="2797" y="2888"/>
                    <a:pt x="2797" y="28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3595;p80">
              <a:extLst>
                <a:ext uri="{FF2B5EF4-FFF2-40B4-BE49-F238E27FC236}">
                  <a16:creationId xmlns:a16="http://schemas.microsoft.com/office/drawing/2014/main" id="{256AF09A-77FC-4E54-8A23-A1A9506E2F76}"/>
                </a:ext>
              </a:extLst>
            </p:cNvPr>
            <p:cNvSpPr/>
            <p:nvPr/>
          </p:nvSpPr>
          <p:spPr>
            <a:xfrm>
              <a:off x="4557275" y="4508175"/>
              <a:ext cx="94250" cy="82475"/>
            </a:xfrm>
            <a:custGeom>
              <a:avLst/>
              <a:gdLst/>
              <a:ahLst/>
              <a:cxnLst/>
              <a:rect l="l" t="t" r="r" b="b"/>
              <a:pathLst>
                <a:path w="3770" h="3299" extrusionOk="0">
                  <a:moveTo>
                    <a:pt x="1894" y="1"/>
                  </a:moveTo>
                  <a:cubicBezTo>
                    <a:pt x="1384" y="1"/>
                    <a:pt x="878" y="231"/>
                    <a:pt x="548" y="671"/>
                  </a:cubicBezTo>
                  <a:cubicBezTo>
                    <a:pt x="1" y="1430"/>
                    <a:pt x="183" y="2464"/>
                    <a:pt x="912" y="2981"/>
                  </a:cubicBezTo>
                  <a:cubicBezTo>
                    <a:pt x="1212" y="3196"/>
                    <a:pt x="1555" y="3299"/>
                    <a:pt x="1891" y="3299"/>
                  </a:cubicBezTo>
                  <a:cubicBezTo>
                    <a:pt x="2407" y="3299"/>
                    <a:pt x="2910" y="3058"/>
                    <a:pt x="3223" y="2616"/>
                  </a:cubicBezTo>
                  <a:cubicBezTo>
                    <a:pt x="3770" y="1886"/>
                    <a:pt x="3587" y="853"/>
                    <a:pt x="2858" y="306"/>
                  </a:cubicBezTo>
                  <a:cubicBezTo>
                    <a:pt x="2568" y="101"/>
                    <a:pt x="2230" y="1"/>
                    <a:pt x="1894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3596;p80">
              <a:extLst>
                <a:ext uri="{FF2B5EF4-FFF2-40B4-BE49-F238E27FC236}">
                  <a16:creationId xmlns:a16="http://schemas.microsoft.com/office/drawing/2014/main" id="{09BA793F-82A5-4448-A3D1-B3C5B93F8AAC}"/>
                </a:ext>
              </a:extLst>
            </p:cNvPr>
            <p:cNvSpPr/>
            <p:nvPr/>
          </p:nvSpPr>
          <p:spPr>
            <a:xfrm>
              <a:off x="2700100" y="4638625"/>
              <a:ext cx="57775" cy="51500"/>
            </a:xfrm>
            <a:custGeom>
              <a:avLst/>
              <a:gdLst/>
              <a:ahLst/>
              <a:cxnLst/>
              <a:rect l="l" t="t" r="r" b="b"/>
              <a:pathLst>
                <a:path w="2311" h="2060" extrusionOk="0">
                  <a:moveTo>
                    <a:pt x="1125" y="1"/>
                  </a:moveTo>
                  <a:cubicBezTo>
                    <a:pt x="1024" y="1"/>
                    <a:pt x="922" y="14"/>
                    <a:pt x="821" y="42"/>
                  </a:cubicBezTo>
                  <a:cubicBezTo>
                    <a:pt x="304" y="225"/>
                    <a:pt x="1" y="802"/>
                    <a:pt x="183" y="1349"/>
                  </a:cubicBezTo>
                  <a:cubicBezTo>
                    <a:pt x="307" y="1795"/>
                    <a:pt x="734" y="2060"/>
                    <a:pt x="1167" y="2060"/>
                  </a:cubicBezTo>
                  <a:cubicBezTo>
                    <a:pt x="1266" y="2060"/>
                    <a:pt x="1364" y="2046"/>
                    <a:pt x="1460" y="2018"/>
                  </a:cubicBezTo>
                  <a:cubicBezTo>
                    <a:pt x="2007" y="1836"/>
                    <a:pt x="2311" y="1258"/>
                    <a:pt x="2128" y="711"/>
                  </a:cubicBezTo>
                  <a:cubicBezTo>
                    <a:pt x="1980" y="265"/>
                    <a:pt x="1568" y="1"/>
                    <a:pt x="1125" y="1"/>
                  </a:cubicBezTo>
                  <a:close/>
                </a:path>
              </a:pathLst>
            </a:custGeom>
            <a:solidFill>
              <a:srgbClr val="4FC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5" name="TextBox 9">
            <a:extLst>
              <a:ext uri="{FF2B5EF4-FFF2-40B4-BE49-F238E27FC236}">
                <a16:creationId xmlns:a16="http://schemas.microsoft.com/office/drawing/2014/main" id="{2513F75E-7E8D-0298-4205-A8DC8ABDB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657" y="763602"/>
            <a:ext cx="947695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6B621A-4EEB-D9C5-9D7A-8DB21A415559}"/>
              </a:ext>
            </a:extLst>
          </p:cNvPr>
          <p:cNvSpPr txBox="1"/>
          <p:nvPr/>
        </p:nvSpPr>
        <p:spPr>
          <a:xfrm>
            <a:off x="-256385" y="1095249"/>
            <a:ext cx="1253655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Primary Penmanship" panose="02000506000000020003" pitchFamily="2" charset="0"/>
              </a:rPr>
              <a:t>CVC-e </a:t>
            </a:r>
          </a:p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Primary Penmanship" panose="02000506000000020003" pitchFamily="2" charset="0"/>
              </a:rPr>
              <a:t>words</a:t>
            </a:r>
            <a:endParaRPr lang="en-PH" sz="115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G Primary Penmanship" panose="02000506000000020003" pitchFamily="2" charset="0"/>
            </a:endParaRPr>
          </a:p>
        </p:txBody>
      </p:sp>
      <p:pic>
        <p:nvPicPr>
          <p:cNvPr id="64" name="Picture 4" descr="How to Grow a Dinosaur Reading Sweet Peril Book review, Reading Owl, child,  publishing, bird png | PNGWing">
            <a:extLst>
              <a:ext uri="{FF2B5EF4-FFF2-40B4-BE49-F238E27FC236}">
                <a16:creationId xmlns:a16="http://schemas.microsoft.com/office/drawing/2014/main" id="{D3D0C123-7552-E05F-6801-00C781005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4565" y1="52000" x2="14674" y2="65667"/>
                        <a14:foregroundMark x1="12609" y1="48333" x2="13261" y2="53000"/>
                        <a14:foregroundMark x1="16739" y1="48000" x2="15543" y2="55000"/>
                        <a14:foregroundMark x1="14674" y1="51000" x2="15435" y2="55333"/>
                        <a14:foregroundMark x1="25652" y1="43667" x2="30978" y2="43333"/>
                        <a14:foregroundMark x1="27609" y1="76667" x2="26522" y2="89333"/>
                        <a14:foregroundMark x1="56413" y1="42333" x2="57174" y2="5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60478" y="4241397"/>
            <a:ext cx="5490766" cy="17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How to Grow a Dinosaur Reading Sweet Peril Book review, Reading Owl, child,  publishing, bird png | PNGWing">
            <a:extLst>
              <a:ext uri="{FF2B5EF4-FFF2-40B4-BE49-F238E27FC236}">
                <a16:creationId xmlns:a16="http://schemas.microsoft.com/office/drawing/2014/main" id="{079FF8FA-C9B0-25FA-E6BB-86D79CAE3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4565" y1="52000" x2="14674" y2="65667"/>
                        <a14:foregroundMark x1="12609" y1="48333" x2="13261" y2="53000"/>
                        <a14:foregroundMark x1="16739" y1="48000" x2="15543" y2="55000"/>
                        <a14:foregroundMark x1="14674" y1="51000" x2="15435" y2="55333"/>
                        <a14:foregroundMark x1="25652" y1="43667" x2="30978" y2="43333"/>
                        <a14:foregroundMark x1="27609" y1="76667" x2="26522" y2="89333"/>
                        <a14:foregroundMark x1="56413" y1="42333" x2="57174" y2="5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28722" y="439594"/>
            <a:ext cx="4836613" cy="178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48241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CFAE259-833B-4D70-81CA-6EAD8C5765E0}"/>
              </a:ext>
            </a:extLst>
          </p:cNvPr>
          <p:cNvGrpSpPr/>
          <p:nvPr/>
        </p:nvGrpSpPr>
        <p:grpSpPr>
          <a:xfrm>
            <a:off x="165652" y="217228"/>
            <a:ext cx="11860696" cy="1706818"/>
            <a:chOff x="165652" y="4197625"/>
            <a:chExt cx="11860696" cy="101422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9CC72F2-A41B-45D1-B593-9DA0B5D79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649027-B4F3-413C-A92D-F8A0B3881E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FA1E95-9350-4D28-9FEE-248DCF8966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537845-D09C-473F-B7B1-045992E54C73}"/>
              </a:ext>
            </a:extLst>
          </p:cNvPr>
          <p:cNvSpPr txBox="1"/>
          <p:nvPr/>
        </p:nvSpPr>
        <p:spPr>
          <a:xfrm>
            <a:off x="256653" y="-5993"/>
            <a:ext cx="41529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</a:t>
            </a:r>
            <a:r>
              <a:rPr lang="en-US" sz="14200" b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entury Gothic" panose="020B0502020202020204" pitchFamily="34" charset="0"/>
              </a:rPr>
              <a:t>e</a:t>
            </a:r>
            <a:r>
              <a:rPr lang="en-US" sz="142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entury Gothic" panose="020B0502020202020204" pitchFamily="34" charset="0"/>
              </a:rPr>
              <a:t>b</a:t>
            </a:r>
            <a:endParaRPr lang="en-PH" sz="14200" b="1" dirty="0">
              <a:ln>
                <a:solidFill>
                  <a:schemeClr val="tx1"/>
                </a:solidFill>
              </a:ln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6104B5B-50B2-4006-99A9-CCB5DA4EEC6D}"/>
              </a:ext>
            </a:extLst>
          </p:cNvPr>
          <p:cNvGrpSpPr/>
          <p:nvPr/>
        </p:nvGrpSpPr>
        <p:grpSpPr>
          <a:xfrm>
            <a:off x="165652" y="2295444"/>
            <a:ext cx="11860696" cy="1930863"/>
            <a:chOff x="165652" y="4197625"/>
            <a:chExt cx="11860696" cy="101422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667626D-3274-47DE-BA22-E2ACFF20DA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6E9E9D-3F4D-4F4B-9DD3-DFCC15379A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8B17CB7-2CED-4810-A0EA-514A2F2E5E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A07C3CD-DB58-48E7-B918-6BDE1D19F5FD}"/>
              </a:ext>
            </a:extLst>
          </p:cNvPr>
          <p:cNvGrpSpPr/>
          <p:nvPr/>
        </p:nvGrpSpPr>
        <p:grpSpPr>
          <a:xfrm>
            <a:off x="165652" y="4777801"/>
            <a:ext cx="11860696" cy="1894840"/>
            <a:chOff x="165652" y="4197625"/>
            <a:chExt cx="11860696" cy="1014228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4CC5F32-4C4F-4351-97A2-F7BA5F82F8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7CE1E9F-95D6-429C-9626-471AD3EF8A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3731999-2FEF-4F73-AB00-7964F7DA30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41D39655-4E14-4256-9B46-A53A1D5DA6DC}"/>
              </a:ext>
            </a:extLst>
          </p:cNvPr>
          <p:cNvSpPr txBox="1"/>
          <p:nvPr/>
        </p:nvSpPr>
        <p:spPr>
          <a:xfrm>
            <a:off x="6478341" y="37299"/>
            <a:ext cx="41529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</a:t>
            </a:r>
            <a:r>
              <a:rPr lang="en-US" sz="14200" b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entury Gothic" panose="020B0502020202020204" pitchFamily="34" charset="0"/>
              </a:rPr>
              <a:t>e</a:t>
            </a:r>
            <a:r>
              <a:rPr lang="en-US" sz="142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entury Gothic" panose="020B0502020202020204" pitchFamily="34" charset="0"/>
              </a:rPr>
              <a:t>d</a:t>
            </a:r>
            <a:endParaRPr lang="en-PH" sz="14200" b="1" dirty="0">
              <a:ln>
                <a:solidFill>
                  <a:schemeClr val="tx1"/>
                </a:solidFill>
              </a:ln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F29A4CA-A298-4213-84A9-F5D7F87020F2}"/>
              </a:ext>
            </a:extLst>
          </p:cNvPr>
          <p:cNvSpPr txBox="1"/>
          <p:nvPr/>
        </p:nvSpPr>
        <p:spPr>
          <a:xfrm>
            <a:off x="458541" y="2339289"/>
            <a:ext cx="41529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</a:t>
            </a:r>
            <a:r>
              <a:rPr lang="en-US" sz="14200" b="1" dirty="0" err="1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entury Gothic" panose="020B0502020202020204" pitchFamily="34" charset="0"/>
              </a:rPr>
              <a:t>e</a:t>
            </a:r>
            <a:r>
              <a:rPr lang="en-US" sz="142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entury Gothic" panose="020B0502020202020204" pitchFamily="34" charset="0"/>
              </a:rPr>
              <a:t>g</a:t>
            </a:r>
            <a:endParaRPr lang="en-PH" sz="14200" b="1" dirty="0">
              <a:ln>
                <a:solidFill>
                  <a:schemeClr val="tx1"/>
                </a:solidFill>
              </a:ln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E6E616B-78A8-4D88-93DF-8BA08AC0F1F5}"/>
              </a:ext>
            </a:extLst>
          </p:cNvPr>
          <p:cNvSpPr txBox="1"/>
          <p:nvPr/>
        </p:nvSpPr>
        <p:spPr>
          <a:xfrm>
            <a:off x="6493664" y="2339289"/>
            <a:ext cx="41529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</a:t>
            </a:r>
            <a:r>
              <a:rPr lang="en-US" sz="14200" b="1" dirty="0" err="1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entury Gothic" panose="020B0502020202020204" pitchFamily="34" charset="0"/>
              </a:rPr>
              <a:t>e</a:t>
            </a:r>
            <a:r>
              <a:rPr lang="en-US" sz="142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entury Gothic" panose="020B0502020202020204" pitchFamily="34" charset="0"/>
              </a:rPr>
              <a:t>n</a:t>
            </a:r>
            <a:endParaRPr lang="en-PH" sz="14200" b="1" dirty="0">
              <a:ln>
                <a:solidFill>
                  <a:schemeClr val="tx1"/>
                </a:solidFill>
              </a:ln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78B443F-4A9C-46AE-82FB-CBC91C813328}"/>
              </a:ext>
            </a:extLst>
          </p:cNvPr>
          <p:cNvSpPr txBox="1"/>
          <p:nvPr/>
        </p:nvSpPr>
        <p:spPr>
          <a:xfrm>
            <a:off x="-194957" y="4846796"/>
            <a:ext cx="527685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</a:t>
            </a:r>
            <a:r>
              <a:rPr lang="en-US" sz="14200" b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entury Gothic" panose="020B0502020202020204" pitchFamily="34" charset="0"/>
              </a:rPr>
              <a:t>e</a:t>
            </a:r>
            <a:r>
              <a:rPr lang="en-US" sz="142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entury Gothic" panose="020B0502020202020204" pitchFamily="34" charset="0"/>
              </a:rPr>
              <a:t>t</a:t>
            </a:r>
            <a:endParaRPr lang="en-PH" sz="14200" b="1" dirty="0">
              <a:ln>
                <a:solidFill>
                  <a:schemeClr val="tx1"/>
                </a:solidFill>
              </a:ln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B3DE421B-CC0B-496E-B80E-8366AB9B2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560" y="2136391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86BCB962-29B7-4A8C-AB0C-67E6196E0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544" y="2079907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E615B8A7-462B-4379-9555-3D030D005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844" y="4530368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1D8333B0-DDE5-481A-8AF2-DD2EC59E8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544" y="4543666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E5658208-C20D-4751-9D54-EEFC3415B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99652" y="4629534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0B08BB-DBF6-5E82-DF54-A4865515583E}"/>
              </a:ext>
            </a:extLst>
          </p:cNvPr>
          <p:cNvSpPr txBox="1"/>
          <p:nvPr/>
        </p:nvSpPr>
        <p:spPr>
          <a:xfrm>
            <a:off x="6554184" y="4777801"/>
            <a:ext cx="41529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</a:t>
            </a:r>
            <a:r>
              <a:rPr lang="en-US" sz="14200" b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entury Gothic" panose="020B0502020202020204" pitchFamily="34" charset="0"/>
              </a:rPr>
              <a:t>e</a:t>
            </a:r>
            <a:r>
              <a:rPr lang="en-US" sz="142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entury Gothic" panose="020B0502020202020204" pitchFamily="34" charset="0"/>
              </a:rPr>
              <a:t>ll</a:t>
            </a:r>
            <a:endParaRPr lang="en-PH" sz="14200" b="1" dirty="0">
              <a:ln>
                <a:solidFill>
                  <a:schemeClr val="tx1"/>
                </a:solidFill>
              </a:ln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9544A217-E453-FFBB-72E4-207EF1D34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81352" y="4562281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2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0.0806 0.001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81481E-6 L 0.0806 0.00162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0.0806 0.0016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0.0806 0.00162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44444E-6 L 0.0806 0.00162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22222E-6 L 0.0806 0.00162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 build="allAtOnce"/>
      <p:bldP spid="53" grpId="0" build="allAtOnce"/>
      <p:bldP spid="54" grpId="0"/>
      <p:bldP spid="54" grpId="1"/>
      <p:bldP spid="54" grpId="2"/>
      <p:bldP spid="55" grpId="0"/>
      <p:bldP spid="55" grpId="1"/>
      <p:bldP spid="55" grpId="2"/>
      <p:bldP spid="56" grpId="0"/>
      <p:bldP spid="56" grpId="1"/>
      <p:bldP spid="56" grpId="2"/>
      <p:bldP spid="3" grpId="0"/>
      <p:bldP spid="3" grpId="1"/>
      <p:bldP spid="3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541;p80">
            <a:extLst>
              <a:ext uri="{FF2B5EF4-FFF2-40B4-BE49-F238E27FC236}">
                <a16:creationId xmlns:a16="http://schemas.microsoft.com/office/drawing/2014/main" id="{F07BCD13-B86C-43DB-8931-6422ED7E3BA1}"/>
              </a:ext>
            </a:extLst>
          </p:cNvPr>
          <p:cNvGrpSpPr/>
          <p:nvPr/>
        </p:nvGrpSpPr>
        <p:grpSpPr>
          <a:xfrm>
            <a:off x="651657" y="2527792"/>
            <a:ext cx="2884776" cy="901208"/>
            <a:chOff x="2700100" y="4201800"/>
            <a:chExt cx="1951425" cy="616500"/>
          </a:xfrm>
        </p:grpSpPr>
        <p:sp>
          <p:nvSpPr>
            <p:cNvPr id="6" name="Google Shape;3542;p80">
              <a:extLst>
                <a:ext uri="{FF2B5EF4-FFF2-40B4-BE49-F238E27FC236}">
                  <a16:creationId xmlns:a16="http://schemas.microsoft.com/office/drawing/2014/main" id="{E63DD69B-FBB5-4103-84CF-5B30345EF359}"/>
                </a:ext>
              </a:extLst>
            </p:cNvPr>
            <p:cNvSpPr/>
            <p:nvPr/>
          </p:nvSpPr>
          <p:spPr>
            <a:xfrm>
              <a:off x="3688725" y="4598125"/>
              <a:ext cx="158075" cy="220175"/>
            </a:xfrm>
            <a:custGeom>
              <a:avLst/>
              <a:gdLst/>
              <a:ahLst/>
              <a:cxnLst/>
              <a:rect l="l" t="t" r="r" b="b"/>
              <a:pathLst>
                <a:path w="6323" h="8807" extrusionOk="0">
                  <a:moveTo>
                    <a:pt x="2732" y="1"/>
                  </a:moveTo>
                  <a:cubicBezTo>
                    <a:pt x="2605" y="1"/>
                    <a:pt x="2484" y="17"/>
                    <a:pt x="2371" y="51"/>
                  </a:cubicBezTo>
                  <a:cubicBezTo>
                    <a:pt x="2371" y="51"/>
                    <a:pt x="3465" y="2057"/>
                    <a:pt x="3830" y="2544"/>
                  </a:cubicBezTo>
                  <a:cubicBezTo>
                    <a:pt x="3830" y="2544"/>
                    <a:pt x="1429" y="4550"/>
                    <a:pt x="0" y="5097"/>
                  </a:cubicBezTo>
                  <a:cubicBezTo>
                    <a:pt x="0" y="5097"/>
                    <a:pt x="1034" y="6191"/>
                    <a:pt x="1824" y="6738"/>
                  </a:cubicBezTo>
                  <a:cubicBezTo>
                    <a:pt x="1824" y="6738"/>
                    <a:pt x="2402" y="6404"/>
                    <a:pt x="2675" y="5887"/>
                  </a:cubicBezTo>
                  <a:cubicBezTo>
                    <a:pt x="2707" y="5833"/>
                    <a:pt x="2733" y="5808"/>
                    <a:pt x="2752" y="5808"/>
                  </a:cubicBezTo>
                  <a:cubicBezTo>
                    <a:pt x="2918" y="5808"/>
                    <a:pt x="2675" y="7559"/>
                    <a:pt x="2675" y="7559"/>
                  </a:cubicBezTo>
                  <a:cubicBezTo>
                    <a:pt x="2675" y="7559"/>
                    <a:pt x="3344" y="8471"/>
                    <a:pt x="4620" y="8744"/>
                  </a:cubicBezTo>
                  <a:cubicBezTo>
                    <a:pt x="4799" y="8788"/>
                    <a:pt x="4960" y="8807"/>
                    <a:pt x="5107" y="8807"/>
                  </a:cubicBezTo>
                  <a:cubicBezTo>
                    <a:pt x="5988" y="8807"/>
                    <a:pt x="6323" y="8137"/>
                    <a:pt x="6323" y="8137"/>
                  </a:cubicBezTo>
                  <a:cubicBezTo>
                    <a:pt x="6323" y="8137"/>
                    <a:pt x="5776" y="4945"/>
                    <a:pt x="5897" y="3304"/>
                  </a:cubicBezTo>
                  <a:cubicBezTo>
                    <a:pt x="6008" y="1804"/>
                    <a:pt x="4065" y="1"/>
                    <a:pt x="2732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" name="Google Shape;3543;p80">
              <a:extLst>
                <a:ext uri="{FF2B5EF4-FFF2-40B4-BE49-F238E27FC236}">
                  <a16:creationId xmlns:a16="http://schemas.microsoft.com/office/drawing/2014/main" id="{4653D702-B130-4DEB-AB84-B087F7DDFCFC}"/>
                </a:ext>
              </a:extLst>
            </p:cNvPr>
            <p:cNvSpPr/>
            <p:nvPr/>
          </p:nvSpPr>
          <p:spPr>
            <a:xfrm>
              <a:off x="3760900" y="4635875"/>
              <a:ext cx="91975" cy="58950"/>
            </a:xfrm>
            <a:custGeom>
              <a:avLst/>
              <a:gdLst/>
              <a:ahLst/>
              <a:cxnLst/>
              <a:rect l="l" t="t" r="r" b="b"/>
              <a:pathLst>
                <a:path w="3679" h="2358" extrusionOk="0">
                  <a:moveTo>
                    <a:pt x="822" y="0"/>
                  </a:moveTo>
                  <a:cubicBezTo>
                    <a:pt x="822" y="0"/>
                    <a:pt x="1" y="396"/>
                    <a:pt x="1338" y="1520"/>
                  </a:cubicBezTo>
                  <a:cubicBezTo>
                    <a:pt x="2025" y="2111"/>
                    <a:pt x="2636" y="2358"/>
                    <a:pt x="3061" y="2358"/>
                  </a:cubicBezTo>
                  <a:cubicBezTo>
                    <a:pt x="3446" y="2358"/>
                    <a:pt x="3679" y="2156"/>
                    <a:pt x="3679" y="1824"/>
                  </a:cubicBezTo>
                  <a:cubicBezTo>
                    <a:pt x="3648" y="1155"/>
                    <a:pt x="822" y="0"/>
                    <a:pt x="822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" name="Google Shape;3544;p80">
              <a:extLst>
                <a:ext uri="{FF2B5EF4-FFF2-40B4-BE49-F238E27FC236}">
                  <a16:creationId xmlns:a16="http://schemas.microsoft.com/office/drawing/2014/main" id="{214B4633-9D82-4A4C-8EDD-DF6F0C53B464}"/>
                </a:ext>
              </a:extLst>
            </p:cNvPr>
            <p:cNvSpPr/>
            <p:nvPr/>
          </p:nvSpPr>
          <p:spPr>
            <a:xfrm>
              <a:off x="4150725" y="4517325"/>
              <a:ext cx="171000" cy="230450"/>
            </a:xfrm>
            <a:custGeom>
              <a:avLst/>
              <a:gdLst/>
              <a:ahLst/>
              <a:cxnLst/>
              <a:rect l="l" t="t" r="r" b="b"/>
              <a:pathLst>
                <a:path w="6840" h="9218" extrusionOk="0">
                  <a:moveTo>
                    <a:pt x="2858" y="1"/>
                  </a:moveTo>
                  <a:cubicBezTo>
                    <a:pt x="1490" y="31"/>
                    <a:pt x="1" y="2736"/>
                    <a:pt x="670" y="4226"/>
                  </a:cubicBezTo>
                  <a:cubicBezTo>
                    <a:pt x="1338" y="5745"/>
                    <a:pt x="1885" y="8907"/>
                    <a:pt x="1885" y="8907"/>
                  </a:cubicBezTo>
                  <a:cubicBezTo>
                    <a:pt x="1885" y="8907"/>
                    <a:pt x="2210" y="9217"/>
                    <a:pt x="2759" y="9217"/>
                  </a:cubicBezTo>
                  <a:cubicBezTo>
                    <a:pt x="3034" y="9217"/>
                    <a:pt x="3365" y="9140"/>
                    <a:pt x="3740" y="8907"/>
                  </a:cubicBezTo>
                  <a:cubicBezTo>
                    <a:pt x="4834" y="8238"/>
                    <a:pt x="5138" y="7144"/>
                    <a:pt x="5138" y="7144"/>
                  </a:cubicBezTo>
                  <a:cubicBezTo>
                    <a:pt x="5138" y="7144"/>
                    <a:pt x="4274" y="5517"/>
                    <a:pt x="4474" y="5517"/>
                  </a:cubicBezTo>
                  <a:cubicBezTo>
                    <a:pt x="4493" y="5517"/>
                    <a:pt x="4521" y="5532"/>
                    <a:pt x="4560" y="5563"/>
                  </a:cubicBezTo>
                  <a:cubicBezTo>
                    <a:pt x="4986" y="5958"/>
                    <a:pt x="5655" y="6110"/>
                    <a:pt x="5655" y="6110"/>
                  </a:cubicBezTo>
                  <a:cubicBezTo>
                    <a:pt x="6202" y="5289"/>
                    <a:pt x="6840" y="3922"/>
                    <a:pt x="6840" y="3922"/>
                  </a:cubicBezTo>
                  <a:cubicBezTo>
                    <a:pt x="5290" y="3891"/>
                    <a:pt x="2341" y="2827"/>
                    <a:pt x="2341" y="2827"/>
                  </a:cubicBezTo>
                  <a:cubicBezTo>
                    <a:pt x="2524" y="2250"/>
                    <a:pt x="2858" y="1"/>
                    <a:pt x="2858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" name="Google Shape;3545;p80">
              <a:extLst>
                <a:ext uri="{FF2B5EF4-FFF2-40B4-BE49-F238E27FC236}">
                  <a16:creationId xmlns:a16="http://schemas.microsoft.com/office/drawing/2014/main" id="{4746E6B2-64E3-4739-A51F-4E365C2A0672}"/>
                </a:ext>
              </a:extLst>
            </p:cNvPr>
            <p:cNvSpPr/>
            <p:nvPr/>
          </p:nvSpPr>
          <p:spPr>
            <a:xfrm>
              <a:off x="4146175" y="4562150"/>
              <a:ext cx="79825" cy="76125"/>
            </a:xfrm>
            <a:custGeom>
              <a:avLst/>
              <a:gdLst/>
              <a:ahLst/>
              <a:cxnLst/>
              <a:rect l="l" t="t" r="r" b="b"/>
              <a:pathLst>
                <a:path w="3193" h="3045" extrusionOk="0">
                  <a:moveTo>
                    <a:pt x="2280" y="1"/>
                  </a:moveTo>
                  <a:cubicBezTo>
                    <a:pt x="2280" y="1"/>
                    <a:pt x="1" y="2037"/>
                    <a:pt x="244" y="2706"/>
                  </a:cubicBezTo>
                  <a:cubicBezTo>
                    <a:pt x="317" y="2925"/>
                    <a:pt x="487" y="3044"/>
                    <a:pt x="713" y="3044"/>
                  </a:cubicBezTo>
                  <a:cubicBezTo>
                    <a:pt x="1145" y="3044"/>
                    <a:pt x="1782" y="2610"/>
                    <a:pt x="2341" y="1612"/>
                  </a:cubicBezTo>
                  <a:cubicBezTo>
                    <a:pt x="3192" y="92"/>
                    <a:pt x="2280" y="1"/>
                    <a:pt x="2280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" name="Google Shape;3546;p80">
              <a:extLst>
                <a:ext uri="{FF2B5EF4-FFF2-40B4-BE49-F238E27FC236}">
                  <a16:creationId xmlns:a16="http://schemas.microsoft.com/office/drawing/2014/main" id="{42805535-43FC-4F1D-9128-65919980F6C4}"/>
                </a:ext>
              </a:extLst>
            </p:cNvPr>
            <p:cNvSpPr/>
            <p:nvPr/>
          </p:nvSpPr>
          <p:spPr>
            <a:xfrm>
              <a:off x="3664400" y="4559150"/>
              <a:ext cx="103375" cy="63275"/>
            </a:xfrm>
            <a:custGeom>
              <a:avLst/>
              <a:gdLst/>
              <a:ahLst/>
              <a:cxnLst/>
              <a:rect l="l" t="t" r="r" b="b"/>
              <a:pathLst>
                <a:path w="4135" h="2531" extrusionOk="0">
                  <a:moveTo>
                    <a:pt x="2665" y="1"/>
                  </a:moveTo>
                  <a:cubicBezTo>
                    <a:pt x="1684" y="1"/>
                    <a:pt x="718" y="376"/>
                    <a:pt x="1" y="1094"/>
                  </a:cubicBezTo>
                  <a:cubicBezTo>
                    <a:pt x="260" y="1851"/>
                    <a:pt x="977" y="2531"/>
                    <a:pt x="2083" y="2531"/>
                  </a:cubicBezTo>
                  <a:cubicBezTo>
                    <a:pt x="2663" y="2531"/>
                    <a:pt x="3350" y="2344"/>
                    <a:pt x="4134" y="1884"/>
                  </a:cubicBezTo>
                  <a:lnTo>
                    <a:pt x="3831" y="182"/>
                  </a:lnTo>
                  <a:cubicBezTo>
                    <a:pt x="3450" y="61"/>
                    <a:pt x="3056" y="1"/>
                    <a:pt x="2665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" name="Google Shape;3547;p80">
              <a:extLst>
                <a:ext uri="{FF2B5EF4-FFF2-40B4-BE49-F238E27FC236}">
                  <a16:creationId xmlns:a16="http://schemas.microsoft.com/office/drawing/2014/main" id="{2CBF0B93-2D62-44FC-8425-996EC137058E}"/>
                </a:ext>
              </a:extLst>
            </p:cNvPr>
            <p:cNvSpPr/>
            <p:nvPr/>
          </p:nvSpPr>
          <p:spPr>
            <a:xfrm>
              <a:off x="3658325" y="4525425"/>
              <a:ext cx="101850" cy="61075"/>
            </a:xfrm>
            <a:custGeom>
              <a:avLst/>
              <a:gdLst/>
              <a:ahLst/>
              <a:cxnLst/>
              <a:rect l="l" t="t" r="r" b="b"/>
              <a:pathLst>
                <a:path w="4074" h="2443" extrusionOk="0">
                  <a:moveTo>
                    <a:pt x="2301" y="0"/>
                  </a:moveTo>
                  <a:cubicBezTo>
                    <a:pt x="1773" y="0"/>
                    <a:pt x="1180" y="140"/>
                    <a:pt x="639" y="588"/>
                  </a:cubicBezTo>
                  <a:cubicBezTo>
                    <a:pt x="122" y="1044"/>
                    <a:pt x="1" y="1774"/>
                    <a:pt x="244" y="2443"/>
                  </a:cubicBezTo>
                  <a:cubicBezTo>
                    <a:pt x="961" y="1725"/>
                    <a:pt x="1927" y="1350"/>
                    <a:pt x="2908" y="1350"/>
                  </a:cubicBezTo>
                  <a:cubicBezTo>
                    <a:pt x="3299" y="1350"/>
                    <a:pt x="3693" y="1410"/>
                    <a:pt x="4074" y="1531"/>
                  </a:cubicBezTo>
                  <a:lnTo>
                    <a:pt x="3861" y="376"/>
                  </a:lnTo>
                  <a:cubicBezTo>
                    <a:pt x="3861" y="376"/>
                    <a:pt x="3168" y="0"/>
                    <a:pt x="230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Google Shape;3548;p80">
              <a:extLst>
                <a:ext uri="{FF2B5EF4-FFF2-40B4-BE49-F238E27FC236}">
                  <a16:creationId xmlns:a16="http://schemas.microsoft.com/office/drawing/2014/main" id="{9A99C61D-8275-4D2A-B438-6C8AE6A533C6}"/>
                </a:ext>
              </a:extLst>
            </p:cNvPr>
            <p:cNvSpPr/>
            <p:nvPr/>
          </p:nvSpPr>
          <p:spPr>
            <a:xfrm>
              <a:off x="3691000" y="4562200"/>
              <a:ext cx="68100" cy="46200"/>
            </a:xfrm>
            <a:custGeom>
              <a:avLst/>
              <a:gdLst/>
              <a:ahLst/>
              <a:cxnLst/>
              <a:rect l="l" t="t" r="r" b="b"/>
              <a:pathLst>
                <a:path w="2724" h="1848" extrusionOk="0">
                  <a:moveTo>
                    <a:pt x="1329" y="0"/>
                  </a:moveTo>
                  <a:cubicBezTo>
                    <a:pt x="886" y="0"/>
                    <a:pt x="421" y="188"/>
                    <a:pt x="31" y="364"/>
                  </a:cubicBezTo>
                  <a:cubicBezTo>
                    <a:pt x="1" y="364"/>
                    <a:pt x="31" y="394"/>
                    <a:pt x="61" y="394"/>
                  </a:cubicBezTo>
                  <a:cubicBezTo>
                    <a:pt x="468" y="320"/>
                    <a:pt x="931" y="123"/>
                    <a:pt x="1354" y="123"/>
                  </a:cubicBezTo>
                  <a:cubicBezTo>
                    <a:pt x="1627" y="123"/>
                    <a:pt x="1883" y="205"/>
                    <a:pt x="2098" y="455"/>
                  </a:cubicBezTo>
                  <a:cubicBezTo>
                    <a:pt x="2432" y="820"/>
                    <a:pt x="2493" y="1336"/>
                    <a:pt x="2584" y="1792"/>
                  </a:cubicBezTo>
                  <a:cubicBezTo>
                    <a:pt x="2597" y="1830"/>
                    <a:pt x="2626" y="1847"/>
                    <a:pt x="2652" y="1847"/>
                  </a:cubicBezTo>
                  <a:cubicBezTo>
                    <a:pt x="2690" y="1847"/>
                    <a:pt x="2723" y="1815"/>
                    <a:pt x="2706" y="1762"/>
                  </a:cubicBezTo>
                  <a:cubicBezTo>
                    <a:pt x="2645" y="1215"/>
                    <a:pt x="2523" y="546"/>
                    <a:pt x="2037" y="212"/>
                  </a:cubicBezTo>
                  <a:cubicBezTo>
                    <a:pt x="1819" y="59"/>
                    <a:pt x="1577" y="0"/>
                    <a:pt x="132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3549;p80">
              <a:extLst>
                <a:ext uri="{FF2B5EF4-FFF2-40B4-BE49-F238E27FC236}">
                  <a16:creationId xmlns:a16="http://schemas.microsoft.com/office/drawing/2014/main" id="{7D90DE16-5ED7-4E18-9B1B-A71700EEF45C}"/>
                </a:ext>
              </a:extLst>
            </p:cNvPr>
            <p:cNvSpPr/>
            <p:nvPr/>
          </p:nvSpPr>
          <p:spPr>
            <a:xfrm>
              <a:off x="3720025" y="4575050"/>
              <a:ext cx="36900" cy="17375"/>
            </a:xfrm>
            <a:custGeom>
              <a:avLst/>
              <a:gdLst/>
              <a:ahLst/>
              <a:cxnLst/>
              <a:rect l="l" t="t" r="r" b="b"/>
              <a:pathLst>
                <a:path w="1476" h="695" extrusionOk="0">
                  <a:moveTo>
                    <a:pt x="528" y="1"/>
                  </a:moveTo>
                  <a:cubicBezTo>
                    <a:pt x="352" y="1"/>
                    <a:pt x="178" y="71"/>
                    <a:pt x="25" y="245"/>
                  </a:cubicBezTo>
                  <a:cubicBezTo>
                    <a:pt x="0" y="294"/>
                    <a:pt x="16" y="344"/>
                    <a:pt x="56" y="344"/>
                  </a:cubicBezTo>
                  <a:cubicBezTo>
                    <a:pt x="64" y="344"/>
                    <a:pt x="75" y="342"/>
                    <a:pt x="86" y="336"/>
                  </a:cubicBezTo>
                  <a:cubicBezTo>
                    <a:pt x="234" y="225"/>
                    <a:pt x="371" y="159"/>
                    <a:pt x="525" y="159"/>
                  </a:cubicBezTo>
                  <a:cubicBezTo>
                    <a:pt x="623" y="159"/>
                    <a:pt x="727" y="186"/>
                    <a:pt x="846" y="245"/>
                  </a:cubicBezTo>
                  <a:cubicBezTo>
                    <a:pt x="1028" y="336"/>
                    <a:pt x="1150" y="518"/>
                    <a:pt x="1332" y="670"/>
                  </a:cubicBezTo>
                  <a:cubicBezTo>
                    <a:pt x="1349" y="687"/>
                    <a:pt x="1368" y="695"/>
                    <a:pt x="1387" y="695"/>
                  </a:cubicBezTo>
                  <a:cubicBezTo>
                    <a:pt x="1434" y="695"/>
                    <a:pt x="1475" y="645"/>
                    <a:pt x="1454" y="579"/>
                  </a:cubicBezTo>
                  <a:cubicBezTo>
                    <a:pt x="1232" y="276"/>
                    <a:pt x="876" y="1"/>
                    <a:pt x="528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3550;p80">
              <a:extLst>
                <a:ext uri="{FF2B5EF4-FFF2-40B4-BE49-F238E27FC236}">
                  <a16:creationId xmlns:a16="http://schemas.microsoft.com/office/drawing/2014/main" id="{1BA0C7B2-5B3E-4C6B-9249-29B894EF4D61}"/>
                </a:ext>
              </a:extLst>
            </p:cNvPr>
            <p:cNvSpPr/>
            <p:nvPr/>
          </p:nvSpPr>
          <p:spPr>
            <a:xfrm>
              <a:off x="4199375" y="4467400"/>
              <a:ext cx="97950" cy="65075"/>
            </a:xfrm>
            <a:custGeom>
              <a:avLst/>
              <a:gdLst/>
              <a:ahLst/>
              <a:cxnLst/>
              <a:rect l="l" t="t" r="r" b="b"/>
              <a:pathLst>
                <a:path w="3918" h="2603" extrusionOk="0">
                  <a:moveTo>
                    <a:pt x="2311" y="0"/>
                  </a:moveTo>
                  <a:cubicBezTo>
                    <a:pt x="1484" y="0"/>
                    <a:pt x="664" y="278"/>
                    <a:pt x="0" y="812"/>
                  </a:cubicBezTo>
                  <a:lnTo>
                    <a:pt x="304" y="2514"/>
                  </a:lnTo>
                  <a:cubicBezTo>
                    <a:pt x="647" y="2575"/>
                    <a:pt x="962" y="2603"/>
                    <a:pt x="1251" y="2603"/>
                  </a:cubicBezTo>
                  <a:cubicBezTo>
                    <a:pt x="3143" y="2603"/>
                    <a:pt x="3917" y="1411"/>
                    <a:pt x="3891" y="356"/>
                  </a:cubicBezTo>
                  <a:cubicBezTo>
                    <a:pt x="3388" y="117"/>
                    <a:pt x="2848" y="0"/>
                    <a:pt x="231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3551;p80">
              <a:extLst>
                <a:ext uri="{FF2B5EF4-FFF2-40B4-BE49-F238E27FC236}">
                  <a16:creationId xmlns:a16="http://schemas.microsoft.com/office/drawing/2014/main" id="{2C385471-2F3C-4D58-A573-89C287165DFD}"/>
                </a:ext>
              </a:extLst>
            </p:cNvPr>
            <p:cNvSpPr/>
            <p:nvPr/>
          </p:nvSpPr>
          <p:spPr>
            <a:xfrm>
              <a:off x="4194050" y="4432375"/>
              <a:ext cx="102600" cy="55350"/>
            </a:xfrm>
            <a:custGeom>
              <a:avLst/>
              <a:gdLst/>
              <a:ahLst/>
              <a:cxnLst/>
              <a:rect l="l" t="t" r="r" b="b"/>
              <a:pathLst>
                <a:path w="4104" h="2214" extrusionOk="0">
                  <a:moveTo>
                    <a:pt x="2256" y="0"/>
                  </a:moveTo>
                  <a:cubicBezTo>
                    <a:pt x="944" y="0"/>
                    <a:pt x="0" y="1028"/>
                    <a:pt x="0" y="1028"/>
                  </a:cubicBezTo>
                  <a:lnTo>
                    <a:pt x="213" y="2213"/>
                  </a:lnTo>
                  <a:cubicBezTo>
                    <a:pt x="877" y="1679"/>
                    <a:pt x="1697" y="1401"/>
                    <a:pt x="2524" y="1401"/>
                  </a:cubicBezTo>
                  <a:cubicBezTo>
                    <a:pt x="3061" y="1401"/>
                    <a:pt x="3601" y="1518"/>
                    <a:pt x="4104" y="1757"/>
                  </a:cubicBezTo>
                  <a:cubicBezTo>
                    <a:pt x="4104" y="1058"/>
                    <a:pt x="3739" y="389"/>
                    <a:pt x="3101" y="146"/>
                  </a:cubicBezTo>
                  <a:cubicBezTo>
                    <a:pt x="2807" y="43"/>
                    <a:pt x="2524" y="0"/>
                    <a:pt x="225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3552;p80">
              <a:extLst>
                <a:ext uri="{FF2B5EF4-FFF2-40B4-BE49-F238E27FC236}">
                  <a16:creationId xmlns:a16="http://schemas.microsoft.com/office/drawing/2014/main" id="{9A83AB7F-C55D-4C0C-9FD9-AB65A76E9676}"/>
                </a:ext>
              </a:extLst>
            </p:cNvPr>
            <p:cNvSpPr/>
            <p:nvPr/>
          </p:nvSpPr>
          <p:spPr>
            <a:xfrm>
              <a:off x="4209250" y="4470650"/>
              <a:ext cx="57025" cy="57950"/>
            </a:xfrm>
            <a:custGeom>
              <a:avLst/>
              <a:gdLst/>
              <a:ahLst/>
              <a:cxnLst/>
              <a:rect l="l" t="t" r="r" b="b"/>
              <a:pathLst>
                <a:path w="2281" h="2318" extrusionOk="0">
                  <a:moveTo>
                    <a:pt x="1815" y="1"/>
                  </a:moveTo>
                  <a:cubicBezTo>
                    <a:pt x="1256" y="1"/>
                    <a:pt x="639" y="89"/>
                    <a:pt x="304" y="591"/>
                  </a:cubicBezTo>
                  <a:cubicBezTo>
                    <a:pt x="0" y="1077"/>
                    <a:pt x="92" y="1716"/>
                    <a:pt x="213" y="2263"/>
                  </a:cubicBezTo>
                  <a:cubicBezTo>
                    <a:pt x="226" y="2301"/>
                    <a:pt x="255" y="2318"/>
                    <a:pt x="284" y="2318"/>
                  </a:cubicBezTo>
                  <a:cubicBezTo>
                    <a:pt x="324" y="2318"/>
                    <a:pt x="365" y="2285"/>
                    <a:pt x="365" y="2232"/>
                  </a:cubicBezTo>
                  <a:cubicBezTo>
                    <a:pt x="274" y="1746"/>
                    <a:pt x="122" y="1138"/>
                    <a:pt x="396" y="682"/>
                  </a:cubicBezTo>
                  <a:cubicBezTo>
                    <a:pt x="760" y="13"/>
                    <a:pt x="1642" y="165"/>
                    <a:pt x="2280" y="74"/>
                  </a:cubicBezTo>
                  <a:cubicBezTo>
                    <a:pt x="2280" y="44"/>
                    <a:pt x="2280" y="13"/>
                    <a:pt x="2250" y="13"/>
                  </a:cubicBezTo>
                  <a:cubicBezTo>
                    <a:pt x="2114" y="7"/>
                    <a:pt x="1966" y="1"/>
                    <a:pt x="181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3553;p80">
              <a:extLst>
                <a:ext uri="{FF2B5EF4-FFF2-40B4-BE49-F238E27FC236}">
                  <a16:creationId xmlns:a16="http://schemas.microsoft.com/office/drawing/2014/main" id="{D8D28B5F-4289-463E-90B2-B3F85AF32460}"/>
                </a:ext>
              </a:extLst>
            </p:cNvPr>
            <p:cNvSpPr/>
            <p:nvPr/>
          </p:nvSpPr>
          <p:spPr>
            <a:xfrm>
              <a:off x="4211000" y="4488175"/>
              <a:ext cx="32475" cy="24500"/>
            </a:xfrm>
            <a:custGeom>
              <a:avLst/>
              <a:gdLst/>
              <a:ahLst/>
              <a:cxnLst/>
              <a:rect l="l" t="t" r="r" b="b"/>
              <a:pathLst>
                <a:path w="1299" h="980" extrusionOk="0">
                  <a:moveTo>
                    <a:pt x="901" y="1"/>
                  </a:moveTo>
                  <a:cubicBezTo>
                    <a:pt x="469" y="1"/>
                    <a:pt x="141" y="438"/>
                    <a:pt x="22" y="893"/>
                  </a:cubicBezTo>
                  <a:cubicBezTo>
                    <a:pt x="0" y="936"/>
                    <a:pt x="55" y="979"/>
                    <a:pt x="110" y="979"/>
                  </a:cubicBezTo>
                  <a:cubicBezTo>
                    <a:pt x="133" y="979"/>
                    <a:pt x="156" y="972"/>
                    <a:pt x="174" y="954"/>
                  </a:cubicBezTo>
                  <a:cubicBezTo>
                    <a:pt x="295" y="741"/>
                    <a:pt x="326" y="528"/>
                    <a:pt x="508" y="346"/>
                  </a:cubicBezTo>
                  <a:cubicBezTo>
                    <a:pt x="621" y="195"/>
                    <a:pt x="758" y="138"/>
                    <a:pt x="910" y="138"/>
                  </a:cubicBezTo>
                  <a:cubicBezTo>
                    <a:pt x="1004" y="138"/>
                    <a:pt x="1103" y="159"/>
                    <a:pt x="1207" y="194"/>
                  </a:cubicBezTo>
                  <a:cubicBezTo>
                    <a:pt x="1268" y="194"/>
                    <a:pt x="1298" y="133"/>
                    <a:pt x="1268" y="103"/>
                  </a:cubicBezTo>
                  <a:cubicBezTo>
                    <a:pt x="1139" y="32"/>
                    <a:pt x="1016" y="1"/>
                    <a:pt x="9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" name="Google Shape;3554;p80">
              <a:extLst>
                <a:ext uri="{FF2B5EF4-FFF2-40B4-BE49-F238E27FC236}">
                  <a16:creationId xmlns:a16="http://schemas.microsoft.com/office/drawing/2014/main" id="{5A28F76B-7637-4007-B6BE-9F6894E861E1}"/>
                </a:ext>
              </a:extLst>
            </p:cNvPr>
            <p:cNvSpPr/>
            <p:nvPr/>
          </p:nvSpPr>
          <p:spPr>
            <a:xfrm>
              <a:off x="3703900" y="4263800"/>
              <a:ext cx="510700" cy="442300"/>
            </a:xfrm>
            <a:custGeom>
              <a:avLst/>
              <a:gdLst/>
              <a:ahLst/>
              <a:cxnLst/>
              <a:rect l="l" t="t" r="r" b="b"/>
              <a:pathLst>
                <a:path w="20428" h="17692" extrusionOk="0">
                  <a:moveTo>
                    <a:pt x="9368" y="1"/>
                  </a:moveTo>
                  <a:cubicBezTo>
                    <a:pt x="4824" y="1"/>
                    <a:pt x="0" y="1843"/>
                    <a:pt x="1673" y="10263"/>
                  </a:cubicBezTo>
                  <a:cubicBezTo>
                    <a:pt x="1673" y="10263"/>
                    <a:pt x="2159" y="13607"/>
                    <a:pt x="3254" y="15096"/>
                  </a:cubicBezTo>
                  <a:cubicBezTo>
                    <a:pt x="4216" y="16444"/>
                    <a:pt x="6772" y="17692"/>
                    <a:pt x="9907" y="17692"/>
                  </a:cubicBezTo>
                  <a:cubicBezTo>
                    <a:pt x="10236" y="17692"/>
                    <a:pt x="10572" y="17678"/>
                    <a:pt x="10913" y="17649"/>
                  </a:cubicBezTo>
                  <a:cubicBezTo>
                    <a:pt x="14530" y="17376"/>
                    <a:pt x="19059" y="15370"/>
                    <a:pt x="19698" y="12604"/>
                  </a:cubicBezTo>
                  <a:cubicBezTo>
                    <a:pt x="20306" y="9838"/>
                    <a:pt x="20427" y="8014"/>
                    <a:pt x="19637" y="5430"/>
                  </a:cubicBezTo>
                  <a:cubicBezTo>
                    <a:pt x="18847" y="2877"/>
                    <a:pt x="18512" y="1722"/>
                    <a:pt x="15868" y="993"/>
                  </a:cubicBezTo>
                  <a:cubicBezTo>
                    <a:pt x="14870" y="703"/>
                    <a:pt x="12172" y="1"/>
                    <a:pt x="936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3555;p80">
              <a:extLst>
                <a:ext uri="{FF2B5EF4-FFF2-40B4-BE49-F238E27FC236}">
                  <a16:creationId xmlns:a16="http://schemas.microsoft.com/office/drawing/2014/main" id="{706C6D97-6D0C-41EB-A853-25C07285C486}"/>
                </a:ext>
              </a:extLst>
            </p:cNvPr>
            <p:cNvSpPr/>
            <p:nvPr/>
          </p:nvSpPr>
          <p:spPr>
            <a:xfrm>
              <a:off x="3809550" y="4432225"/>
              <a:ext cx="38775" cy="38325"/>
            </a:xfrm>
            <a:custGeom>
              <a:avLst/>
              <a:gdLst/>
              <a:ahLst/>
              <a:cxnLst/>
              <a:rect l="l" t="t" r="r" b="b"/>
              <a:pathLst>
                <a:path w="1551" h="1533" extrusionOk="0">
                  <a:moveTo>
                    <a:pt x="1459" y="0"/>
                  </a:moveTo>
                  <a:cubicBezTo>
                    <a:pt x="851" y="92"/>
                    <a:pt x="31" y="851"/>
                    <a:pt x="0" y="1490"/>
                  </a:cubicBezTo>
                  <a:cubicBezTo>
                    <a:pt x="0" y="1511"/>
                    <a:pt x="31" y="1533"/>
                    <a:pt x="59" y="1533"/>
                  </a:cubicBezTo>
                  <a:cubicBezTo>
                    <a:pt x="71" y="1533"/>
                    <a:pt x="83" y="1529"/>
                    <a:pt x="91" y="1520"/>
                  </a:cubicBezTo>
                  <a:cubicBezTo>
                    <a:pt x="395" y="851"/>
                    <a:pt x="821" y="426"/>
                    <a:pt x="1490" y="152"/>
                  </a:cubicBezTo>
                  <a:cubicBezTo>
                    <a:pt x="1550" y="122"/>
                    <a:pt x="1550" y="0"/>
                    <a:pt x="14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3556;p80">
              <a:extLst>
                <a:ext uri="{FF2B5EF4-FFF2-40B4-BE49-F238E27FC236}">
                  <a16:creationId xmlns:a16="http://schemas.microsoft.com/office/drawing/2014/main" id="{592B48B2-DDDA-406A-A300-15C06622445B}"/>
                </a:ext>
              </a:extLst>
            </p:cNvPr>
            <p:cNvSpPr/>
            <p:nvPr/>
          </p:nvSpPr>
          <p:spPr>
            <a:xfrm>
              <a:off x="4065625" y="4386650"/>
              <a:ext cx="51325" cy="16300"/>
            </a:xfrm>
            <a:custGeom>
              <a:avLst/>
              <a:gdLst/>
              <a:ahLst/>
              <a:cxnLst/>
              <a:rect l="l" t="t" r="r" b="b"/>
              <a:pathLst>
                <a:path w="2053" h="652" extrusionOk="0">
                  <a:moveTo>
                    <a:pt x="601" y="1"/>
                  </a:moveTo>
                  <a:cubicBezTo>
                    <a:pt x="405" y="1"/>
                    <a:pt x="219" y="29"/>
                    <a:pt x="61" y="91"/>
                  </a:cubicBezTo>
                  <a:cubicBezTo>
                    <a:pt x="1" y="121"/>
                    <a:pt x="1" y="212"/>
                    <a:pt x="61" y="212"/>
                  </a:cubicBezTo>
                  <a:cubicBezTo>
                    <a:pt x="700" y="243"/>
                    <a:pt x="1308" y="243"/>
                    <a:pt x="1824" y="638"/>
                  </a:cubicBezTo>
                  <a:cubicBezTo>
                    <a:pt x="1844" y="648"/>
                    <a:pt x="1863" y="652"/>
                    <a:pt x="1882" y="652"/>
                  </a:cubicBezTo>
                  <a:cubicBezTo>
                    <a:pt x="1979" y="652"/>
                    <a:pt x="2053" y="532"/>
                    <a:pt x="1976" y="456"/>
                  </a:cubicBezTo>
                  <a:cubicBezTo>
                    <a:pt x="1630" y="174"/>
                    <a:pt x="1084" y="1"/>
                    <a:pt x="6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3557;p80">
              <a:extLst>
                <a:ext uri="{FF2B5EF4-FFF2-40B4-BE49-F238E27FC236}">
                  <a16:creationId xmlns:a16="http://schemas.microsoft.com/office/drawing/2014/main" id="{733302C7-2C9A-4AA1-BCEC-5A89F2EDD21F}"/>
                </a:ext>
              </a:extLst>
            </p:cNvPr>
            <p:cNvSpPr/>
            <p:nvPr/>
          </p:nvSpPr>
          <p:spPr>
            <a:xfrm>
              <a:off x="3824750" y="4570675"/>
              <a:ext cx="95000" cy="83300"/>
            </a:xfrm>
            <a:custGeom>
              <a:avLst/>
              <a:gdLst/>
              <a:ahLst/>
              <a:cxnLst/>
              <a:rect l="l" t="t" r="r" b="b"/>
              <a:pathLst>
                <a:path w="3800" h="3332" extrusionOk="0">
                  <a:moveTo>
                    <a:pt x="1943" y="0"/>
                  </a:moveTo>
                  <a:cubicBezTo>
                    <a:pt x="1843" y="0"/>
                    <a:pt x="1743" y="8"/>
                    <a:pt x="1642" y="25"/>
                  </a:cubicBezTo>
                  <a:cubicBezTo>
                    <a:pt x="669" y="207"/>
                    <a:pt x="0" y="1058"/>
                    <a:pt x="183" y="1970"/>
                  </a:cubicBezTo>
                  <a:cubicBezTo>
                    <a:pt x="318" y="2784"/>
                    <a:pt x="1059" y="3332"/>
                    <a:pt x="1887" y="3332"/>
                  </a:cubicBezTo>
                  <a:cubicBezTo>
                    <a:pt x="1987" y="3332"/>
                    <a:pt x="2088" y="3324"/>
                    <a:pt x="2189" y="3307"/>
                  </a:cubicBezTo>
                  <a:cubicBezTo>
                    <a:pt x="3161" y="3125"/>
                    <a:pt x="3800" y="2274"/>
                    <a:pt x="3648" y="1362"/>
                  </a:cubicBezTo>
                  <a:cubicBezTo>
                    <a:pt x="3512" y="548"/>
                    <a:pt x="2771" y="0"/>
                    <a:pt x="1943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3558;p80">
              <a:extLst>
                <a:ext uri="{FF2B5EF4-FFF2-40B4-BE49-F238E27FC236}">
                  <a16:creationId xmlns:a16="http://schemas.microsoft.com/office/drawing/2014/main" id="{21A0D50E-53ED-4456-B917-2F28A62B6C3A}"/>
                </a:ext>
              </a:extLst>
            </p:cNvPr>
            <p:cNvSpPr/>
            <p:nvPr/>
          </p:nvSpPr>
          <p:spPr>
            <a:xfrm>
              <a:off x="4063350" y="4529425"/>
              <a:ext cx="95000" cy="82975"/>
            </a:xfrm>
            <a:custGeom>
              <a:avLst/>
              <a:gdLst/>
              <a:ahLst/>
              <a:cxnLst/>
              <a:rect l="l" t="t" r="r" b="b"/>
              <a:pathLst>
                <a:path w="3800" h="3319" extrusionOk="0">
                  <a:moveTo>
                    <a:pt x="1958" y="1"/>
                  </a:moveTo>
                  <a:cubicBezTo>
                    <a:pt x="1844" y="1"/>
                    <a:pt x="1728" y="11"/>
                    <a:pt x="1611" y="33"/>
                  </a:cubicBezTo>
                  <a:cubicBezTo>
                    <a:pt x="669" y="185"/>
                    <a:pt x="0" y="1067"/>
                    <a:pt x="152" y="1948"/>
                  </a:cubicBezTo>
                  <a:cubicBezTo>
                    <a:pt x="313" y="2751"/>
                    <a:pt x="1015" y="3318"/>
                    <a:pt x="1844" y="3318"/>
                  </a:cubicBezTo>
                  <a:cubicBezTo>
                    <a:pt x="1957" y="3318"/>
                    <a:pt x="2072" y="3308"/>
                    <a:pt x="2189" y="3286"/>
                  </a:cubicBezTo>
                  <a:cubicBezTo>
                    <a:pt x="3162" y="3134"/>
                    <a:pt x="3800" y="2252"/>
                    <a:pt x="3648" y="1340"/>
                  </a:cubicBezTo>
                  <a:cubicBezTo>
                    <a:pt x="3514" y="565"/>
                    <a:pt x="2792" y="1"/>
                    <a:pt x="1958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3559;p80">
              <a:extLst>
                <a:ext uri="{FF2B5EF4-FFF2-40B4-BE49-F238E27FC236}">
                  <a16:creationId xmlns:a16="http://schemas.microsoft.com/office/drawing/2014/main" id="{7201A3E9-9C20-4399-8A85-0BF180C0D431}"/>
                </a:ext>
              </a:extLst>
            </p:cNvPr>
            <p:cNvSpPr/>
            <p:nvPr/>
          </p:nvSpPr>
          <p:spPr>
            <a:xfrm>
              <a:off x="3956200" y="4562350"/>
              <a:ext cx="42575" cy="23475"/>
            </a:xfrm>
            <a:custGeom>
              <a:avLst/>
              <a:gdLst/>
              <a:ahLst/>
              <a:cxnLst/>
              <a:rect l="l" t="t" r="r" b="b"/>
              <a:pathLst>
                <a:path w="1703" h="939" extrusionOk="0">
                  <a:moveTo>
                    <a:pt x="46" y="1"/>
                  </a:moveTo>
                  <a:cubicBezTo>
                    <a:pt x="23" y="1"/>
                    <a:pt x="1" y="8"/>
                    <a:pt x="1" y="23"/>
                  </a:cubicBezTo>
                  <a:cubicBezTo>
                    <a:pt x="29" y="754"/>
                    <a:pt x="861" y="939"/>
                    <a:pt x="1467" y="939"/>
                  </a:cubicBezTo>
                  <a:cubicBezTo>
                    <a:pt x="1517" y="939"/>
                    <a:pt x="1565" y="938"/>
                    <a:pt x="1612" y="935"/>
                  </a:cubicBezTo>
                  <a:cubicBezTo>
                    <a:pt x="1703" y="935"/>
                    <a:pt x="1703" y="814"/>
                    <a:pt x="1612" y="814"/>
                  </a:cubicBezTo>
                  <a:cubicBezTo>
                    <a:pt x="973" y="722"/>
                    <a:pt x="365" y="692"/>
                    <a:pt x="92" y="23"/>
                  </a:cubicBezTo>
                  <a:cubicBezTo>
                    <a:pt x="92" y="8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3560;p80">
              <a:extLst>
                <a:ext uri="{FF2B5EF4-FFF2-40B4-BE49-F238E27FC236}">
                  <a16:creationId xmlns:a16="http://schemas.microsoft.com/office/drawing/2014/main" id="{2CD6F1C6-4B67-4E1D-B11C-4E4CBD73CD32}"/>
                </a:ext>
              </a:extLst>
            </p:cNvPr>
            <p:cNvSpPr/>
            <p:nvPr/>
          </p:nvSpPr>
          <p:spPr>
            <a:xfrm>
              <a:off x="3853625" y="45110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1" y="0"/>
                  </a:moveTo>
                  <a:cubicBezTo>
                    <a:pt x="513" y="0"/>
                    <a:pt x="485" y="3"/>
                    <a:pt x="456" y="9"/>
                  </a:cubicBezTo>
                  <a:cubicBezTo>
                    <a:pt x="183" y="70"/>
                    <a:pt x="0" y="374"/>
                    <a:pt x="61" y="739"/>
                  </a:cubicBezTo>
                  <a:cubicBezTo>
                    <a:pt x="118" y="1052"/>
                    <a:pt x="388" y="1259"/>
                    <a:pt x="647" y="1259"/>
                  </a:cubicBezTo>
                  <a:cubicBezTo>
                    <a:pt x="664" y="1259"/>
                    <a:pt x="682" y="1258"/>
                    <a:pt x="699" y="1256"/>
                  </a:cubicBezTo>
                  <a:cubicBezTo>
                    <a:pt x="973" y="1195"/>
                    <a:pt x="1155" y="861"/>
                    <a:pt x="1094" y="526"/>
                  </a:cubicBezTo>
                  <a:cubicBezTo>
                    <a:pt x="1013" y="227"/>
                    <a:pt x="785" y="0"/>
                    <a:pt x="54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" name="Google Shape;3561;p80">
              <a:extLst>
                <a:ext uri="{FF2B5EF4-FFF2-40B4-BE49-F238E27FC236}">
                  <a16:creationId xmlns:a16="http://schemas.microsoft.com/office/drawing/2014/main" id="{2AAE2E84-15FC-46B8-AFB3-CD58E72E2A89}"/>
                </a:ext>
              </a:extLst>
            </p:cNvPr>
            <p:cNvSpPr/>
            <p:nvPr/>
          </p:nvSpPr>
          <p:spPr>
            <a:xfrm>
              <a:off x="4064100" y="44692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3" y="0"/>
                  </a:moveTo>
                  <a:cubicBezTo>
                    <a:pt x="514" y="0"/>
                    <a:pt x="485" y="3"/>
                    <a:pt x="457" y="10"/>
                  </a:cubicBezTo>
                  <a:cubicBezTo>
                    <a:pt x="183" y="70"/>
                    <a:pt x="1" y="374"/>
                    <a:pt x="62" y="739"/>
                  </a:cubicBezTo>
                  <a:cubicBezTo>
                    <a:pt x="119" y="1052"/>
                    <a:pt x="389" y="1259"/>
                    <a:pt x="647" y="1259"/>
                  </a:cubicBezTo>
                  <a:cubicBezTo>
                    <a:pt x="665" y="1259"/>
                    <a:pt x="683" y="1258"/>
                    <a:pt x="700" y="1256"/>
                  </a:cubicBezTo>
                  <a:cubicBezTo>
                    <a:pt x="973" y="1195"/>
                    <a:pt x="1156" y="861"/>
                    <a:pt x="1095" y="526"/>
                  </a:cubicBezTo>
                  <a:cubicBezTo>
                    <a:pt x="1041" y="227"/>
                    <a:pt x="791" y="0"/>
                    <a:pt x="543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Google Shape;3562;p80">
              <a:extLst>
                <a:ext uri="{FF2B5EF4-FFF2-40B4-BE49-F238E27FC236}">
                  <a16:creationId xmlns:a16="http://schemas.microsoft.com/office/drawing/2014/main" id="{013D3AAE-A759-4FFE-8CB3-656A0B234BF8}"/>
                </a:ext>
              </a:extLst>
            </p:cNvPr>
            <p:cNvSpPr/>
            <p:nvPr/>
          </p:nvSpPr>
          <p:spPr>
            <a:xfrm>
              <a:off x="3959250" y="4477050"/>
              <a:ext cx="35725" cy="52825"/>
            </a:xfrm>
            <a:custGeom>
              <a:avLst/>
              <a:gdLst/>
              <a:ahLst/>
              <a:cxnLst/>
              <a:rect l="l" t="t" r="r" b="b"/>
              <a:pathLst>
                <a:path w="1429" h="2113" extrusionOk="0">
                  <a:moveTo>
                    <a:pt x="61" y="1"/>
                  </a:moveTo>
                  <a:cubicBezTo>
                    <a:pt x="61" y="1"/>
                    <a:pt x="31" y="1"/>
                    <a:pt x="31" y="31"/>
                  </a:cubicBezTo>
                  <a:cubicBezTo>
                    <a:pt x="0" y="305"/>
                    <a:pt x="31" y="609"/>
                    <a:pt x="31" y="882"/>
                  </a:cubicBezTo>
                  <a:cubicBezTo>
                    <a:pt x="31" y="1095"/>
                    <a:pt x="0" y="1368"/>
                    <a:pt x="152" y="1520"/>
                  </a:cubicBezTo>
                  <a:cubicBezTo>
                    <a:pt x="220" y="1633"/>
                    <a:pt x="321" y="1696"/>
                    <a:pt x="431" y="1696"/>
                  </a:cubicBezTo>
                  <a:cubicBezTo>
                    <a:pt x="469" y="1696"/>
                    <a:pt x="508" y="1688"/>
                    <a:pt x="547" y="1672"/>
                  </a:cubicBezTo>
                  <a:cubicBezTo>
                    <a:pt x="608" y="1642"/>
                    <a:pt x="669" y="1581"/>
                    <a:pt x="730" y="1551"/>
                  </a:cubicBezTo>
                  <a:cubicBezTo>
                    <a:pt x="760" y="1520"/>
                    <a:pt x="851" y="1399"/>
                    <a:pt x="882" y="1399"/>
                  </a:cubicBezTo>
                  <a:cubicBezTo>
                    <a:pt x="1003" y="1490"/>
                    <a:pt x="1094" y="1581"/>
                    <a:pt x="1186" y="1672"/>
                  </a:cubicBezTo>
                  <a:cubicBezTo>
                    <a:pt x="1155" y="1794"/>
                    <a:pt x="1094" y="1885"/>
                    <a:pt x="973" y="1946"/>
                  </a:cubicBezTo>
                  <a:cubicBezTo>
                    <a:pt x="896" y="1997"/>
                    <a:pt x="948" y="2112"/>
                    <a:pt x="1021" y="2112"/>
                  </a:cubicBezTo>
                  <a:cubicBezTo>
                    <a:pt x="1035" y="2112"/>
                    <a:pt x="1049" y="2108"/>
                    <a:pt x="1064" y="2098"/>
                  </a:cubicBezTo>
                  <a:cubicBezTo>
                    <a:pt x="1277" y="1976"/>
                    <a:pt x="1429" y="1703"/>
                    <a:pt x="1338" y="1429"/>
                  </a:cubicBezTo>
                  <a:cubicBezTo>
                    <a:pt x="1294" y="1298"/>
                    <a:pt x="1155" y="1198"/>
                    <a:pt x="1002" y="1198"/>
                  </a:cubicBezTo>
                  <a:cubicBezTo>
                    <a:pt x="942" y="1198"/>
                    <a:pt x="880" y="1213"/>
                    <a:pt x="821" y="1247"/>
                  </a:cubicBezTo>
                  <a:cubicBezTo>
                    <a:pt x="730" y="1308"/>
                    <a:pt x="669" y="1429"/>
                    <a:pt x="578" y="1490"/>
                  </a:cubicBezTo>
                  <a:cubicBezTo>
                    <a:pt x="516" y="1524"/>
                    <a:pt x="462" y="1538"/>
                    <a:pt x="417" y="1538"/>
                  </a:cubicBezTo>
                  <a:cubicBezTo>
                    <a:pt x="174" y="1538"/>
                    <a:pt x="152" y="1117"/>
                    <a:pt x="152" y="913"/>
                  </a:cubicBezTo>
                  <a:cubicBezTo>
                    <a:pt x="152" y="669"/>
                    <a:pt x="274" y="213"/>
                    <a:pt x="6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3563;p80">
              <a:extLst>
                <a:ext uri="{FF2B5EF4-FFF2-40B4-BE49-F238E27FC236}">
                  <a16:creationId xmlns:a16="http://schemas.microsoft.com/office/drawing/2014/main" id="{4E2FDB99-DCD2-4C3F-B103-67EBB55DF2E0}"/>
                </a:ext>
              </a:extLst>
            </p:cNvPr>
            <p:cNvSpPr/>
            <p:nvPr/>
          </p:nvSpPr>
          <p:spPr>
            <a:xfrm>
              <a:off x="3691000" y="4287850"/>
              <a:ext cx="97300" cy="243425"/>
            </a:xfrm>
            <a:custGeom>
              <a:avLst/>
              <a:gdLst/>
              <a:ahLst/>
              <a:cxnLst/>
              <a:rect l="l" t="t" r="r" b="b"/>
              <a:pathLst>
                <a:path w="3892" h="9737" extrusionOk="0">
                  <a:moveTo>
                    <a:pt x="3861" y="0"/>
                  </a:moveTo>
                  <a:cubicBezTo>
                    <a:pt x="2128" y="1003"/>
                    <a:pt x="821" y="2645"/>
                    <a:pt x="517" y="4134"/>
                  </a:cubicBezTo>
                  <a:cubicBezTo>
                    <a:pt x="1" y="6748"/>
                    <a:pt x="821" y="9514"/>
                    <a:pt x="821" y="9514"/>
                  </a:cubicBezTo>
                  <a:cubicBezTo>
                    <a:pt x="1156" y="9514"/>
                    <a:pt x="2128" y="9696"/>
                    <a:pt x="2280" y="9727"/>
                  </a:cubicBezTo>
                  <a:cubicBezTo>
                    <a:pt x="2295" y="9733"/>
                    <a:pt x="2308" y="9737"/>
                    <a:pt x="2318" y="9737"/>
                  </a:cubicBezTo>
                  <a:cubicBezTo>
                    <a:pt x="2486" y="9737"/>
                    <a:pt x="1931" y="8808"/>
                    <a:pt x="2189" y="8693"/>
                  </a:cubicBezTo>
                  <a:cubicBezTo>
                    <a:pt x="2736" y="8450"/>
                    <a:pt x="3314" y="8207"/>
                    <a:pt x="3891" y="7994"/>
                  </a:cubicBezTo>
                  <a:cubicBezTo>
                    <a:pt x="3253" y="5775"/>
                    <a:pt x="3283" y="3496"/>
                    <a:pt x="3678" y="1338"/>
                  </a:cubicBezTo>
                  <a:cubicBezTo>
                    <a:pt x="3739" y="882"/>
                    <a:pt x="3800" y="426"/>
                    <a:pt x="386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" name="Google Shape;3564;p80">
              <a:extLst>
                <a:ext uri="{FF2B5EF4-FFF2-40B4-BE49-F238E27FC236}">
                  <a16:creationId xmlns:a16="http://schemas.microsoft.com/office/drawing/2014/main" id="{509642DA-B1E1-48B6-804E-8C7FB64AB593}"/>
                </a:ext>
              </a:extLst>
            </p:cNvPr>
            <p:cNvSpPr/>
            <p:nvPr/>
          </p:nvSpPr>
          <p:spPr>
            <a:xfrm>
              <a:off x="3772300" y="4272650"/>
              <a:ext cx="76775" cy="215075"/>
            </a:xfrm>
            <a:custGeom>
              <a:avLst/>
              <a:gdLst/>
              <a:ahLst/>
              <a:cxnLst/>
              <a:rect l="l" t="t" r="r" b="b"/>
              <a:pathLst>
                <a:path w="3071" h="8603" extrusionOk="0">
                  <a:moveTo>
                    <a:pt x="1946" y="0"/>
                  </a:moveTo>
                  <a:lnTo>
                    <a:pt x="1946" y="0"/>
                  </a:lnTo>
                  <a:cubicBezTo>
                    <a:pt x="1460" y="152"/>
                    <a:pt x="1034" y="365"/>
                    <a:pt x="609" y="608"/>
                  </a:cubicBezTo>
                  <a:cubicBezTo>
                    <a:pt x="548" y="1034"/>
                    <a:pt x="487" y="1490"/>
                    <a:pt x="426" y="1946"/>
                  </a:cubicBezTo>
                  <a:cubicBezTo>
                    <a:pt x="31" y="4104"/>
                    <a:pt x="1" y="6383"/>
                    <a:pt x="639" y="8602"/>
                  </a:cubicBezTo>
                  <a:cubicBezTo>
                    <a:pt x="1429" y="8329"/>
                    <a:pt x="2281" y="8085"/>
                    <a:pt x="3071" y="7903"/>
                  </a:cubicBezTo>
                  <a:cubicBezTo>
                    <a:pt x="2159" y="5350"/>
                    <a:pt x="1825" y="2675"/>
                    <a:pt x="1946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" name="Google Shape;3565;p80">
              <a:extLst>
                <a:ext uri="{FF2B5EF4-FFF2-40B4-BE49-F238E27FC236}">
                  <a16:creationId xmlns:a16="http://schemas.microsoft.com/office/drawing/2014/main" id="{99AA5B1E-DED1-48E5-AEC3-DFF30903F4C4}"/>
                </a:ext>
              </a:extLst>
            </p:cNvPr>
            <p:cNvSpPr/>
            <p:nvPr/>
          </p:nvSpPr>
          <p:spPr>
            <a:xfrm>
              <a:off x="3817900" y="4201800"/>
              <a:ext cx="313875" cy="267675"/>
            </a:xfrm>
            <a:custGeom>
              <a:avLst/>
              <a:gdLst/>
              <a:ahLst/>
              <a:cxnLst/>
              <a:rect l="l" t="t" r="r" b="b"/>
              <a:pathLst>
                <a:path w="12555" h="10707" extrusionOk="0">
                  <a:moveTo>
                    <a:pt x="5177" y="1"/>
                  </a:moveTo>
                  <a:cubicBezTo>
                    <a:pt x="5156" y="1"/>
                    <a:pt x="5132" y="3"/>
                    <a:pt x="5107" y="7"/>
                  </a:cubicBezTo>
                  <a:cubicBezTo>
                    <a:pt x="4286" y="129"/>
                    <a:pt x="4195" y="2348"/>
                    <a:pt x="4195" y="2348"/>
                  </a:cubicBezTo>
                  <a:cubicBezTo>
                    <a:pt x="4195" y="2348"/>
                    <a:pt x="3715" y="1003"/>
                    <a:pt x="3010" y="1003"/>
                  </a:cubicBezTo>
                  <a:cubicBezTo>
                    <a:pt x="2922" y="1003"/>
                    <a:pt x="2831" y="1024"/>
                    <a:pt x="2736" y="1071"/>
                  </a:cubicBezTo>
                  <a:cubicBezTo>
                    <a:pt x="1885" y="1527"/>
                    <a:pt x="3314" y="2530"/>
                    <a:pt x="3314" y="2530"/>
                  </a:cubicBezTo>
                  <a:cubicBezTo>
                    <a:pt x="2985" y="2477"/>
                    <a:pt x="2659" y="2452"/>
                    <a:pt x="2338" y="2452"/>
                  </a:cubicBezTo>
                  <a:cubicBezTo>
                    <a:pt x="1560" y="2452"/>
                    <a:pt x="811" y="2598"/>
                    <a:pt x="122" y="2834"/>
                  </a:cubicBezTo>
                  <a:cubicBezTo>
                    <a:pt x="1" y="5509"/>
                    <a:pt x="335" y="8184"/>
                    <a:pt x="1247" y="10707"/>
                  </a:cubicBezTo>
                  <a:cubicBezTo>
                    <a:pt x="4317" y="9977"/>
                    <a:pt x="7022" y="9825"/>
                    <a:pt x="7022" y="9825"/>
                  </a:cubicBezTo>
                  <a:cubicBezTo>
                    <a:pt x="7022" y="9825"/>
                    <a:pt x="6518" y="7254"/>
                    <a:pt x="6795" y="7254"/>
                  </a:cubicBezTo>
                  <a:cubicBezTo>
                    <a:pt x="6822" y="7254"/>
                    <a:pt x="6857" y="7279"/>
                    <a:pt x="6900" y="7333"/>
                  </a:cubicBezTo>
                  <a:cubicBezTo>
                    <a:pt x="7387" y="7971"/>
                    <a:pt x="7843" y="9764"/>
                    <a:pt x="7843" y="9764"/>
                  </a:cubicBezTo>
                  <a:lnTo>
                    <a:pt x="10305" y="9430"/>
                  </a:lnTo>
                  <a:cubicBezTo>
                    <a:pt x="10335" y="8822"/>
                    <a:pt x="9697" y="6056"/>
                    <a:pt x="9697" y="6056"/>
                  </a:cubicBezTo>
                  <a:lnTo>
                    <a:pt x="9697" y="6056"/>
                  </a:lnTo>
                  <a:cubicBezTo>
                    <a:pt x="10426" y="6907"/>
                    <a:pt x="11369" y="9400"/>
                    <a:pt x="11369" y="9400"/>
                  </a:cubicBezTo>
                  <a:cubicBezTo>
                    <a:pt x="11703" y="9430"/>
                    <a:pt x="12128" y="9430"/>
                    <a:pt x="12554" y="9460"/>
                  </a:cubicBezTo>
                  <a:cubicBezTo>
                    <a:pt x="11581" y="6573"/>
                    <a:pt x="9666" y="3898"/>
                    <a:pt x="7660" y="1466"/>
                  </a:cubicBezTo>
                  <a:cubicBezTo>
                    <a:pt x="6080" y="1740"/>
                    <a:pt x="4864" y="2257"/>
                    <a:pt x="4864" y="2257"/>
                  </a:cubicBezTo>
                  <a:cubicBezTo>
                    <a:pt x="4864" y="2257"/>
                    <a:pt x="5864" y="1"/>
                    <a:pt x="5177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" name="Google Shape;3566;p80">
              <a:extLst>
                <a:ext uri="{FF2B5EF4-FFF2-40B4-BE49-F238E27FC236}">
                  <a16:creationId xmlns:a16="http://schemas.microsoft.com/office/drawing/2014/main" id="{FB16741E-825F-433A-8B39-4DEB20C66A97}"/>
                </a:ext>
              </a:extLst>
            </p:cNvPr>
            <p:cNvSpPr/>
            <p:nvPr/>
          </p:nvSpPr>
          <p:spPr>
            <a:xfrm>
              <a:off x="4009400" y="4234175"/>
              <a:ext cx="180125" cy="204150"/>
            </a:xfrm>
            <a:custGeom>
              <a:avLst/>
              <a:gdLst/>
              <a:ahLst/>
              <a:cxnLst/>
              <a:rect l="l" t="t" r="r" b="b"/>
              <a:pathLst>
                <a:path w="7205" h="8166" extrusionOk="0">
                  <a:moveTo>
                    <a:pt x="2032" y="0"/>
                  </a:moveTo>
                  <a:cubicBezTo>
                    <a:pt x="1337" y="0"/>
                    <a:pt x="641" y="77"/>
                    <a:pt x="0" y="171"/>
                  </a:cubicBezTo>
                  <a:cubicBezTo>
                    <a:pt x="2006" y="2603"/>
                    <a:pt x="3921" y="5278"/>
                    <a:pt x="4924" y="8165"/>
                  </a:cubicBezTo>
                  <a:lnTo>
                    <a:pt x="7204" y="8165"/>
                  </a:lnTo>
                  <a:cubicBezTo>
                    <a:pt x="6475" y="5096"/>
                    <a:pt x="4864" y="2208"/>
                    <a:pt x="2614" y="19"/>
                  </a:cubicBezTo>
                  <a:cubicBezTo>
                    <a:pt x="2421" y="6"/>
                    <a:pt x="2226" y="0"/>
                    <a:pt x="2032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" name="Google Shape;3567;p80">
              <a:extLst>
                <a:ext uri="{FF2B5EF4-FFF2-40B4-BE49-F238E27FC236}">
                  <a16:creationId xmlns:a16="http://schemas.microsoft.com/office/drawing/2014/main" id="{D2395B5E-55B0-4378-BF2F-D2F3B6FDC1E2}"/>
                </a:ext>
              </a:extLst>
            </p:cNvPr>
            <p:cNvSpPr/>
            <p:nvPr/>
          </p:nvSpPr>
          <p:spPr>
            <a:xfrm>
              <a:off x="4073975" y="4234650"/>
              <a:ext cx="150500" cy="212800"/>
            </a:xfrm>
            <a:custGeom>
              <a:avLst/>
              <a:gdLst/>
              <a:ahLst/>
              <a:cxnLst/>
              <a:rect l="l" t="t" r="r" b="b"/>
              <a:pathLst>
                <a:path w="6020" h="8512" extrusionOk="0">
                  <a:moveTo>
                    <a:pt x="1" y="0"/>
                  </a:moveTo>
                  <a:lnTo>
                    <a:pt x="1" y="0"/>
                  </a:lnTo>
                  <a:cubicBezTo>
                    <a:pt x="2281" y="2189"/>
                    <a:pt x="3892" y="5077"/>
                    <a:pt x="4621" y="8146"/>
                  </a:cubicBezTo>
                  <a:lnTo>
                    <a:pt x="5107" y="8146"/>
                  </a:lnTo>
                  <a:cubicBezTo>
                    <a:pt x="5533" y="8146"/>
                    <a:pt x="5047" y="8511"/>
                    <a:pt x="5290" y="8511"/>
                  </a:cubicBezTo>
                  <a:cubicBezTo>
                    <a:pt x="5472" y="8511"/>
                    <a:pt x="6019" y="8116"/>
                    <a:pt x="6019" y="8116"/>
                  </a:cubicBezTo>
                  <a:cubicBezTo>
                    <a:pt x="6019" y="8116"/>
                    <a:pt x="5776" y="5958"/>
                    <a:pt x="3588" y="2067"/>
                  </a:cubicBezTo>
                  <a:cubicBezTo>
                    <a:pt x="2828" y="669"/>
                    <a:pt x="1460" y="122"/>
                    <a:pt x="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" name="Google Shape;3568;p80">
              <a:extLst>
                <a:ext uri="{FF2B5EF4-FFF2-40B4-BE49-F238E27FC236}">
                  <a16:creationId xmlns:a16="http://schemas.microsoft.com/office/drawing/2014/main" id="{1FC30B52-DE32-4368-8C51-DE8803AF2C48}"/>
                </a:ext>
              </a:extLst>
            </p:cNvPr>
            <p:cNvSpPr/>
            <p:nvPr/>
          </p:nvSpPr>
          <p:spPr>
            <a:xfrm>
              <a:off x="2975175" y="4531100"/>
              <a:ext cx="96550" cy="62725"/>
            </a:xfrm>
            <a:custGeom>
              <a:avLst/>
              <a:gdLst/>
              <a:ahLst/>
              <a:cxnLst/>
              <a:rect l="l" t="t" r="r" b="b"/>
              <a:pathLst>
                <a:path w="3862" h="2509" extrusionOk="0">
                  <a:moveTo>
                    <a:pt x="1729" y="1"/>
                  </a:moveTo>
                  <a:cubicBezTo>
                    <a:pt x="1134" y="1"/>
                    <a:pt x="538" y="140"/>
                    <a:pt x="1" y="422"/>
                  </a:cubicBezTo>
                  <a:cubicBezTo>
                    <a:pt x="26" y="1434"/>
                    <a:pt x="788" y="2508"/>
                    <a:pt x="2496" y="2508"/>
                  </a:cubicBezTo>
                  <a:cubicBezTo>
                    <a:pt x="2841" y="2508"/>
                    <a:pt x="3224" y="2465"/>
                    <a:pt x="3648" y="2368"/>
                  </a:cubicBezTo>
                  <a:lnTo>
                    <a:pt x="3861" y="665"/>
                  </a:lnTo>
                  <a:cubicBezTo>
                    <a:pt x="3233" y="224"/>
                    <a:pt x="2482" y="1"/>
                    <a:pt x="172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" name="Google Shape;3569;p80">
              <a:extLst>
                <a:ext uri="{FF2B5EF4-FFF2-40B4-BE49-F238E27FC236}">
                  <a16:creationId xmlns:a16="http://schemas.microsoft.com/office/drawing/2014/main" id="{534D53AB-827D-4873-A693-991A0D765EFE}"/>
                </a:ext>
              </a:extLst>
            </p:cNvPr>
            <p:cNvSpPr/>
            <p:nvPr/>
          </p:nvSpPr>
          <p:spPr>
            <a:xfrm>
              <a:off x="2975175" y="4496475"/>
              <a:ext cx="100325" cy="51275"/>
            </a:xfrm>
            <a:custGeom>
              <a:avLst/>
              <a:gdLst/>
              <a:ahLst/>
              <a:cxnLst/>
              <a:rect l="l" t="t" r="r" b="b"/>
              <a:pathLst>
                <a:path w="4013" h="2051" extrusionOk="0">
                  <a:moveTo>
                    <a:pt x="1877" y="1"/>
                  </a:moveTo>
                  <a:cubicBezTo>
                    <a:pt x="1572" y="1"/>
                    <a:pt x="1247" y="56"/>
                    <a:pt x="913" y="196"/>
                  </a:cubicBezTo>
                  <a:cubicBezTo>
                    <a:pt x="305" y="439"/>
                    <a:pt x="1" y="1108"/>
                    <a:pt x="1" y="1807"/>
                  </a:cubicBezTo>
                  <a:cubicBezTo>
                    <a:pt x="538" y="1525"/>
                    <a:pt x="1134" y="1386"/>
                    <a:pt x="1729" y="1386"/>
                  </a:cubicBezTo>
                  <a:cubicBezTo>
                    <a:pt x="2482" y="1386"/>
                    <a:pt x="3233" y="1609"/>
                    <a:pt x="3861" y="2050"/>
                  </a:cubicBezTo>
                  <a:lnTo>
                    <a:pt x="4013" y="895"/>
                  </a:lnTo>
                  <a:cubicBezTo>
                    <a:pt x="4013" y="895"/>
                    <a:pt x="3099" y="1"/>
                    <a:pt x="187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3570;p80">
              <a:extLst>
                <a:ext uri="{FF2B5EF4-FFF2-40B4-BE49-F238E27FC236}">
                  <a16:creationId xmlns:a16="http://schemas.microsoft.com/office/drawing/2014/main" id="{D7652CEB-D883-4E96-A208-9E6989A679F0}"/>
                </a:ext>
              </a:extLst>
            </p:cNvPr>
            <p:cNvSpPr/>
            <p:nvPr/>
          </p:nvSpPr>
          <p:spPr>
            <a:xfrm>
              <a:off x="3004825" y="4533275"/>
              <a:ext cx="57775" cy="55575"/>
            </a:xfrm>
            <a:custGeom>
              <a:avLst/>
              <a:gdLst/>
              <a:ahLst/>
              <a:cxnLst/>
              <a:rect l="l" t="t" r="r" b="b"/>
              <a:pathLst>
                <a:path w="2311" h="2223" extrusionOk="0">
                  <a:moveTo>
                    <a:pt x="675" y="24"/>
                  </a:moveTo>
                  <a:cubicBezTo>
                    <a:pt x="459" y="24"/>
                    <a:pt x="249" y="43"/>
                    <a:pt x="61" y="62"/>
                  </a:cubicBezTo>
                  <a:cubicBezTo>
                    <a:pt x="31" y="92"/>
                    <a:pt x="0" y="123"/>
                    <a:pt x="31" y="123"/>
                  </a:cubicBezTo>
                  <a:cubicBezTo>
                    <a:pt x="669" y="214"/>
                    <a:pt x="1520" y="1"/>
                    <a:pt x="1915" y="639"/>
                  </a:cubicBezTo>
                  <a:cubicBezTo>
                    <a:pt x="2189" y="1095"/>
                    <a:pt x="2067" y="1673"/>
                    <a:pt x="2037" y="2159"/>
                  </a:cubicBezTo>
                  <a:cubicBezTo>
                    <a:pt x="2018" y="2197"/>
                    <a:pt x="2069" y="2223"/>
                    <a:pt x="2110" y="2223"/>
                  </a:cubicBezTo>
                  <a:cubicBezTo>
                    <a:pt x="2136" y="2223"/>
                    <a:pt x="2158" y="2213"/>
                    <a:pt x="2158" y="2189"/>
                  </a:cubicBezTo>
                  <a:cubicBezTo>
                    <a:pt x="2249" y="1642"/>
                    <a:pt x="2310" y="974"/>
                    <a:pt x="1976" y="518"/>
                  </a:cubicBezTo>
                  <a:cubicBezTo>
                    <a:pt x="1661" y="118"/>
                    <a:pt x="1157" y="24"/>
                    <a:pt x="675" y="2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3571;p80">
              <a:extLst>
                <a:ext uri="{FF2B5EF4-FFF2-40B4-BE49-F238E27FC236}">
                  <a16:creationId xmlns:a16="http://schemas.microsoft.com/office/drawing/2014/main" id="{ACCC8C00-9EFE-42D8-B7FE-37D744434C8F}"/>
                </a:ext>
              </a:extLst>
            </p:cNvPr>
            <p:cNvSpPr/>
            <p:nvPr/>
          </p:nvSpPr>
          <p:spPr>
            <a:xfrm>
              <a:off x="3028575" y="4550100"/>
              <a:ext cx="32500" cy="23125"/>
            </a:xfrm>
            <a:custGeom>
              <a:avLst/>
              <a:gdLst/>
              <a:ahLst/>
              <a:cxnLst/>
              <a:rect l="l" t="t" r="r" b="b"/>
              <a:pathLst>
                <a:path w="1300" h="925" extrusionOk="0">
                  <a:moveTo>
                    <a:pt x="427" y="0"/>
                  </a:moveTo>
                  <a:cubicBezTo>
                    <a:pt x="309" y="0"/>
                    <a:pt x="183" y="36"/>
                    <a:pt x="53" y="118"/>
                  </a:cubicBezTo>
                  <a:cubicBezTo>
                    <a:pt x="1" y="144"/>
                    <a:pt x="16" y="216"/>
                    <a:pt x="60" y="216"/>
                  </a:cubicBezTo>
                  <a:cubicBezTo>
                    <a:pt x="67" y="216"/>
                    <a:pt x="75" y="214"/>
                    <a:pt x="84" y="209"/>
                  </a:cubicBezTo>
                  <a:cubicBezTo>
                    <a:pt x="192" y="173"/>
                    <a:pt x="291" y="152"/>
                    <a:pt x="384" y="152"/>
                  </a:cubicBezTo>
                  <a:cubicBezTo>
                    <a:pt x="526" y="152"/>
                    <a:pt x="654" y="202"/>
                    <a:pt x="783" y="331"/>
                  </a:cubicBezTo>
                  <a:cubicBezTo>
                    <a:pt x="965" y="483"/>
                    <a:pt x="1026" y="696"/>
                    <a:pt x="1148" y="878"/>
                  </a:cubicBezTo>
                  <a:cubicBezTo>
                    <a:pt x="1170" y="912"/>
                    <a:pt x="1196" y="925"/>
                    <a:pt x="1221" y="925"/>
                  </a:cubicBezTo>
                  <a:cubicBezTo>
                    <a:pt x="1263" y="925"/>
                    <a:pt x="1299" y="886"/>
                    <a:pt x="1299" y="848"/>
                  </a:cubicBezTo>
                  <a:cubicBezTo>
                    <a:pt x="1158" y="424"/>
                    <a:pt x="835" y="0"/>
                    <a:pt x="4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3572;p80">
              <a:extLst>
                <a:ext uri="{FF2B5EF4-FFF2-40B4-BE49-F238E27FC236}">
                  <a16:creationId xmlns:a16="http://schemas.microsoft.com/office/drawing/2014/main" id="{2A28A93B-3A48-4803-8E24-14275FE838B2}"/>
                </a:ext>
              </a:extLst>
            </p:cNvPr>
            <p:cNvSpPr/>
            <p:nvPr/>
          </p:nvSpPr>
          <p:spPr>
            <a:xfrm>
              <a:off x="3500275" y="4595575"/>
              <a:ext cx="100325" cy="61225"/>
            </a:xfrm>
            <a:custGeom>
              <a:avLst/>
              <a:gdLst/>
              <a:ahLst/>
              <a:cxnLst/>
              <a:rect l="l" t="t" r="r" b="b"/>
              <a:pathLst>
                <a:path w="4013" h="2449" extrusionOk="0">
                  <a:moveTo>
                    <a:pt x="1545" y="0"/>
                  </a:moveTo>
                  <a:cubicBezTo>
                    <a:pt x="1094" y="0"/>
                    <a:pt x="642" y="81"/>
                    <a:pt x="213" y="245"/>
                  </a:cubicBezTo>
                  <a:lnTo>
                    <a:pt x="0" y="1916"/>
                  </a:lnTo>
                  <a:cubicBezTo>
                    <a:pt x="725" y="2293"/>
                    <a:pt x="1360" y="2449"/>
                    <a:pt x="1901" y="2449"/>
                  </a:cubicBezTo>
                  <a:cubicBezTo>
                    <a:pt x="3061" y="2449"/>
                    <a:pt x="3784" y="1732"/>
                    <a:pt x="4012" y="944"/>
                  </a:cubicBezTo>
                  <a:cubicBezTo>
                    <a:pt x="3326" y="318"/>
                    <a:pt x="2438" y="0"/>
                    <a:pt x="154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3573;p80">
              <a:extLst>
                <a:ext uri="{FF2B5EF4-FFF2-40B4-BE49-F238E27FC236}">
                  <a16:creationId xmlns:a16="http://schemas.microsoft.com/office/drawing/2014/main" id="{1629AE3A-B78B-43B2-B463-9352C781D140}"/>
                </a:ext>
              </a:extLst>
            </p:cNvPr>
            <p:cNvSpPr/>
            <p:nvPr/>
          </p:nvSpPr>
          <p:spPr>
            <a:xfrm>
              <a:off x="3505575" y="4561750"/>
              <a:ext cx="99575" cy="57425"/>
            </a:xfrm>
            <a:custGeom>
              <a:avLst/>
              <a:gdLst/>
              <a:ahLst/>
              <a:cxnLst/>
              <a:rect l="l" t="t" r="r" b="b"/>
              <a:pathLst>
                <a:path w="3983" h="2297" extrusionOk="0">
                  <a:moveTo>
                    <a:pt x="1775" y="1"/>
                  </a:moveTo>
                  <a:cubicBezTo>
                    <a:pt x="863" y="1"/>
                    <a:pt x="123" y="443"/>
                    <a:pt x="123" y="443"/>
                  </a:cubicBezTo>
                  <a:lnTo>
                    <a:pt x="1" y="1598"/>
                  </a:lnTo>
                  <a:cubicBezTo>
                    <a:pt x="419" y="1434"/>
                    <a:pt x="868" y="1353"/>
                    <a:pt x="1319" y="1353"/>
                  </a:cubicBezTo>
                  <a:cubicBezTo>
                    <a:pt x="2209" y="1353"/>
                    <a:pt x="3104" y="1671"/>
                    <a:pt x="3770" y="2297"/>
                  </a:cubicBezTo>
                  <a:cubicBezTo>
                    <a:pt x="3983" y="1628"/>
                    <a:pt x="3800" y="898"/>
                    <a:pt x="3284" y="503"/>
                  </a:cubicBezTo>
                  <a:cubicBezTo>
                    <a:pt x="2789" y="125"/>
                    <a:pt x="2258" y="1"/>
                    <a:pt x="177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3574;p80">
              <a:extLst>
                <a:ext uri="{FF2B5EF4-FFF2-40B4-BE49-F238E27FC236}">
                  <a16:creationId xmlns:a16="http://schemas.microsoft.com/office/drawing/2014/main" id="{4E9F82AB-C5AA-4B54-8D64-4097BEA54A8F}"/>
                </a:ext>
              </a:extLst>
            </p:cNvPr>
            <p:cNvSpPr/>
            <p:nvPr/>
          </p:nvSpPr>
          <p:spPr>
            <a:xfrm>
              <a:off x="3508200" y="4598150"/>
              <a:ext cx="65050" cy="46775"/>
            </a:xfrm>
            <a:custGeom>
              <a:avLst/>
              <a:gdLst/>
              <a:ahLst/>
              <a:cxnLst/>
              <a:rect l="l" t="t" r="r" b="b"/>
              <a:pathLst>
                <a:path w="2602" h="1871" extrusionOk="0">
                  <a:moveTo>
                    <a:pt x="1374" y="0"/>
                  </a:moveTo>
                  <a:cubicBezTo>
                    <a:pt x="1103" y="0"/>
                    <a:pt x="843" y="64"/>
                    <a:pt x="625" y="233"/>
                  </a:cubicBezTo>
                  <a:cubicBezTo>
                    <a:pt x="139" y="567"/>
                    <a:pt x="48" y="1266"/>
                    <a:pt x="18" y="1813"/>
                  </a:cubicBezTo>
                  <a:cubicBezTo>
                    <a:pt x="1" y="1847"/>
                    <a:pt x="39" y="1871"/>
                    <a:pt x="77" y="1871"/>
                  </a:cubicBezTo>
                  <a:cubicBezTo>
                    <a:pt x="108" y="1871"/>
                    <a:pt x="139" y="1854"/>
                    <a:pt x="139" y="1813"/>
                  </a:cubicBezTo>
                  <a:cubicBezTo>
                    <a:pt x="200" y="1327"/>
                    <a:pt x="261" y="719"/>
                    <a:pt x="625" y="385"/>
                  </a:cubicBezTo>
                  <a:cubicBezTo>
                    <a:pt x="836" y="186"/>
                    <a:pt x="1077" y="122"/>
                    <a:pt x="1331" y="122"/>
                  </a:cubicBezTo>
                  <a:cubicBezTo>
                    <a:pt x="1739" y="122"/>
                    <a:pt x="2178" y="286"/>
                    <a:pt x="2571" y="324"/>
                  </a:cubicBezTo>
                  <a:cubicBezTo>
                    <a:pt x="2601" y="324"/>
                    <a:pt x="2601" y="294"/>
                    <a:pt x="2571" y="294"/>
                  </a:cubicBezTo>
                  <a:cubicBezTo>
                    <a:pt x="2223" y="147"/>
                    <a:pt x="1786" y="0"/>
                    <a:pt x="137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3575;p80">
              <a:extLst>
                <a:ext uri="{FF2B5EF4-FFF2-40B4-BE49-F238E27FC236}">
                  <a16:creationId xmlns:a16="http://schemas.microsoft.com/office/drawing/2014/main" id="{CF0A61ED-EA26-4941-B8FC-59DE93036D4C}"/>
                </a:ext>
              </a:extLst>
            </p:cNvPr>
            <p:cNvSpPr/>
            <p:nvPr/>
          </p:nvSpPr>
          <p:spPr>
            <a:xfrm>
              <a:off x="3509575" y="4611325"/>
              <a:ext cx="36200" cy="18225"/>
            </a:xfrm>
            <a:custGeom>
              <a:avLst/>
              <a:gdLst/>
              <a:ahLst/>
              <a:cxnLst/>
              <a:rect l="l" t="t" r="r" b="b"/>
              <a:pathLst>
                <a:path w="1448" h="729" extrusionOk="0">
                  <a:moveTo>
                    <a:pt x="927" y="0"/>
                  </a:moveTo>
                  <a:cubicBezTo>
                    <a:pt x="575" y="0"/>
                    <a:pt x="229" y="288"/>
                    <a:pt x="23" y="618"/>
                  </a:cubicBezTo>
                  <a:cubicBezTo>
                    <a:pt x="0" y="664"/>
                    <a:pt x="48" y="729"/>
                    <a:pt x="100" y="729"/>
                  </a:cubicBezTo>
                  <a:cubicBezTo>
                    <a:pt x="115" y="729"/>
                    <a:pt x="131" y="723"/>
                    <a:pt x="145" y="709"/>
                  </a:cubicBezTo>
                  <a:cubicBezTo>
                    <a:pt x="297" y="557"/>
                    <a:pt x="418" y="374"/>
                    <a:pt x="601" y="253"/>
                  </a:cubicBezTo>
                  <a:cubicBezTo>
                    <a:pt x="709" y="181"/>
                    <a:pt x="807" y="152"/>
                    <a:pt x="903" y="152"/>
                  </a:cubicBezTo>
                  <a:cubicBezTo>
                    <a:pt x="1051" y="152"/>
                    <a:pt x="1195" y="221"/>
                    <a:pt x="1361" y="314"/>
                  </a:cubicBezTo>
                  <a:cubicBezTo>
                    <a:pt x="1365" y="318"/>
                    <a:pt x="1370" y="320"/>
                    <a:pt x="1375" y="320"/>
                  </a:cubicBezTo>
                  <a:cubicBezTo>
                    <a:pt x="1406" y="320"/>
                    <a:pt x="1448" y="249"/>
                    <a:pt x="1422" y="222"/>
                  </a:cubicBezTo>
                  <a:cubicBezTo>
                    <a:pt x="1265" y="66"/>
                    <a:pt x="1095" y="0"/>
                    <a:pt x="9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3576;p80">
              <a:extLst>
                <a:ext uri="{FF2B5EF4-FFF2-40B4-BE49-F238E27FC236}">
                  <a16:creationId xmlns:a16="http://schemas.microsoft.com/office/drawing/2014/main" id="{ACC93664-85F6-44F6-9B78-932666FFF211}"/>
                </a:ext>
              </a:extLst>
            </p:cNvPr>
            <p:cNvSpPr/>
            <p:nvPr/>
          </p:nvSpPr>
          <p:spPr>
            <a:xfrm>
              <a:off x="3058775" y="4302825"/>
              <a:ext cx="468125" cy="447300"/>
            </a:xfrm>
            <a:custGeom>
              <a:avLst/>
              <a:gdLst/>
              <a:ahLst/>
              <a:cxnLst/>
              <a:rect l="l" t="t" r="r" b="b"/>
              <a:pathLst>
                <a:path w="18725" h="17892" extrusionOk="0">
                  <a:moveTo>
                    <a:pt x="7210" y="1"/>
                  </a:moveTo>
                  <a:cubicBezTo>
                    <a:pt x="4011" y="1"/>
                    <a:pt x="1098" y="1811"/>
                    <a:pt x="487" y="8003"/>
                  </a:cubicBezTo>
                  <a:cubicBezTo>
                    <a:pt x="487" y="8003"/>
                    <a:pt x="0" y="11255"/>
                    <a:pt x="578" y="12988"/>
                  </a:cubicBezTo>
                  <a:cubicBezTo>
                    <a:pt x="1155" y="14690"/>
                    <a:pt x="3587" y="16818"/>
                    <a:pt x="7052" y="17578"/>
                  </a:cubicBezTo>
                  <a:cubicBezTo>
                    <a:pt x="7990" y="17783"/>
                    <a:pt x="9027" y="17891"/>
                    <a:pt x="10067" y="17891"/>
                  </a:cubicBezTo>
                  <a:cubicBezTo>
                    <a:pt x="12868" y="17891"/>
                    <a:pt x="15698" y="17110"/>
                    <a:pt x="16718" y="15359"/>
                  </a:cubicBezTo>
                  <a:cubicBezTo>
                    <a:pt x="18086" y="12958"/>
                    <a:pt x="18724" y="11225"/>
                    <a:pt x="18724" y="8611"/>
                  </a:cubicBezTo>
                  <a:cubicBezTo>
                    <a:pt x="18724" y="5997"/>
                    <a:pt x="18724" y="4812"/>
                    <a:pt x="16444" y="3353"/>
                  </a:cubicBezTo>
                  <a:cubicBezTo>
                    <a:pt x="15223" y="2560"/>
                    <a:pt x="11014" y="1"/>
                    <a:pt x="721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3577;p80">
              <a:extLst>
                <a:ext uri="{FF2B5EF4-FFF2-40B4-BE49-F238E27FC236}">
                  <a16:creationId xmlns:a16="http://schemas.microsoft.com/office/drawing/2014/main" id="{5085B17B-81A1-4539-973F-E44EAF63E7D7}"/>
                </a:ext>
              </a:extLst>
            </p:cNvPr>
            <p:cNvSpPr/>
            <p:nvPr/>
          </p:nvSpPr>
          <p:spPr>
            <a:xfrm>
              <a:off x="3168200" y="4531700"/>
              <a:ext cx="28125" cy="31300"/>
            </a:xfrm>
            <a:custGeom>
              <a:avLst/>
              <a:gdLst/>
              <a:ahLst/>
              <a:cxnLst/>
              <a:rect l="l" t="t" r="r" b="b"/>
              <a:pathLst>
                <a:path w="1125" h="1252" extrusionOk="0">
                  <a:moveTo>
                    <a:pt x="592" y="1"/>
                  </a:moveTo>
                  <a:cubicBezTo>
                    <a:pt x="335" y="1"/>
                    <a:pt x="90" y="235"/>
                    <a:pt x="61" y="550"/>
                  </a:cubicBezTo>
                  <a:cubicBezTo>
                    <a:pt x="0" y="915"/>
                    <a:pt x="213" y="1219"/>
                    <a:pt x="487" y="1249"/>
                  </a:cubicBezTo>
                  <a:cubicBezTo>
                    <a:pt x="504" y="1251"/>
                    <a:pt x="521" y="1252"/>
                    <a:pt x="538" y="1252"/>
                  </a:cubicBezTo>
                  <a:cubicBezTo>
                    <a:pt x="818" y="1252"/>
                    <a:pt x="1037" y="1018"/>
                    <a:pt x="1095" y="702"/>
                  </a:cubicBezTo>
                  <a:cubicBezTo>
                    <a:pt x="1125" y="337"/>
                    <a:pt x="943" y="34"/>
                    <a:pt x="639" y="3"/>
                  </a:cubicBezTo>
                  <a:cubicBezTo>
                    <a:pt x="623" y="1"/>
                    <a:pt x="608" y="1"/>
                    <a:pt x="59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3578;p80">
              <a:extLst>
                <a:ext uri="{FF2B5EF4-FFF2-40B4-BE49-F238E27FC236}">
                  <a16:creationId xmlns:a16="http://schemas.microsoft.com/office/drawing/2014/main" id="{0CE0178A-203F-4512-82E0-02BBDF3B732A}"/>
                </a:ext>
              </a:extLst>
            </p:cNvPr>
            <p:cNvSpPr/>
            <p:nvPr/>
          </p:nvSpPr>
          <p:spPr>
            <a:xfrm>
              <a:off x="3381725" y="4558300"/>
              <a:ext cx="28150" cy="31300"/>
            </a:xfrm>
            <a:custGeom>
              <a:avLst/>
              <a:gdLst/>
              <a:ahLst/>
              <a:cxnLst/>
              <a:rect l="l" t="t" r="r" b="b"/>
              <a:pathLst>
                <a:path w="1126" h="1252" extrusionOk="0">
                  <a:moveTo>
                    <a:pt x="588" y="0"/>
                  </a:moveTo>
                  <a:cubicBezTo>
                    <a:pt x="308" y="0"/>
                    <a:pt x="88" y="235"/>
                    <a:pt x="31" y="550"/>
                  </a:cubicBezTo>
                  <a:cubicBezTo>
                    <a:pt x="0" y="915"/>
                    <a:pt x="183" y="1219"/>
                    <a:pt x="487" y="1249"/>
                  </a:cubicBezTo>
                  <a:cubicBezTo>
                    <a:pt x="502" y="1251"/>
                    <a:pt x="518" y="1252"/>
                    <a:pt x="533" y="1252"/>
                  </a:cubicBezTo>
                  <a:cubicBezTo>
                    <a:pt x="790" y="1252"/>
                    <a:pt x="1036" y="1016"/>
                    <a:pt x="1064" y="672"/>
                  </a:cubicBezTo>
                  <a:cubicBezTo>
                    <a:pt x="1125" y="337"/>
                    <a:pt x="912" y="33"/>
                    <a:pt x="639" y="3"/>
                  </a:cubicBezTo>
                  <a:cubicBezTo>
                    <a:pt x="622" y="1"/>
                    <a:pt x="605" y="0"/>
                    <a:pt x="58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3579;p80">
              <a:extLst>
                <a:ext uri="{FF2B5EF4-FFF2-40B4-BE49-F238E27FC236}">
                  <a16:creationId xmlns:a16="http://schemas.microsoft.com/office/drawing/2014/main" id="{35FAD4CA-12F8-43BB-B8FC-BC50A4633DBF}"/>
                </a:ext>
              </a:extLst>
            </p:cNvPr>
            <p:cNvSpPr/>
            <p:nvPr/>
          </p:nvSpPr>
          <p:spPr>
            <a:xfrm>
              <a:off x="3274575" y="4529675"/>
              <a:ext cx="31175" cy="57575"/>
            </a:xfrm>
            <a:custGeom>
              <a:avLst/>
              <a:gdLst/>
              <a:ahLst/>
              <a:cxnLst/>
              <a:rect l="l" t="t" r="r" b="b"/>
              <a:pathLst>
                <a:path w="1247" h="2303" extrusionOk="0">
                  <a:moveTo>
                    <a:pt x="445" y="1"/>
                  </a:moveTo>
                  <a:cubicBezTo>
                    <a:pt x="434" y="1"/>
                    <a:pt x="426" y="8"/>
                    <a:pt x="426" y="23"/>
                  </a:cubicBezTo>
                  <a:cubicBezTo>
                    <a:pt x="305" y="236"/>
                    <a:pt x="274" y="479"/>
                    <a:pt x="183" y="722"/>
                  </a:cubicBezTo>
                  <a:cubicBezTo>
                    <a:pt x="122" y="935"/>
                    <a:pt x="1" y="1209"/>
                    <a:pt x="61" y="1422"/>
                  </a:cubicBezTo>
                  <a:cubicBezTo>
                    <a:pt x="92" y="1574"/>
                    <a:pt x="183" y="1726"/>
                    <a:pt x="335" y="1726"/>
                  </a:cubicBezTo>
                  <a:cubicBezTo>
                    <a:pt x="353" y="1734"/>
                    <a:pt x="371" y="1738"/>
                    <a:pt x="388" y="1738"/>
                  </a:cubicBezTo>
                  <a:cubicBezTo>
                    <a:pt x="431" y="1738"/>
                    <a:pt x="474" y="1717"/>
                    <a:pt x="517" y="1695"/>
                  </a:cubicBezTo>
                  <a:cubicBezTo>
                    <a:pt x="548" y="1695"/>
                    <a:pt x="609" y="1634"/>
                    <a:pt x="639" y="1634"/>
                  </a:cubicBezTo>
                  <a:cubicBezTo>
                    <a:pt x="666" y="1607"/>
                    <a:pt x="691" y="1593"/>
                    <a:pt x="713" y="1593"/>
                  </a:cubicBezTo>
                  <a:cubicBezTo>
                    <a:pt x="764" y="1593"/>
                    <a:pt x="800" y="1668"/>
                    <a:pt x="821" y="1817"/>
                  </a:cubicBezTo>
                  <a:cubicBezTo>
                    <a:pt x="1004" y="1999"/>
                    <a:pt x="973" y="2090"/>
                    <a:pt x="700" y="2121"/>
                  </a:cubicBezTo>
                  <a:cubicBezTo>
                    <a:pt x="609" y="2151"/>
                    <a:pt x="639" y="2303"/>
                    <a:pt x="761" y="2303"/>
                  </a:cubicBezTo>
                  <a:cubicBezTo>
                    <a:pt x="1004" y="2242"/>
                    <a:pt x="1247" y="2029"/>
                    <a:pt x="1217" y="1756"/>
                  </a:cubicBezTo>
                  <a:cubicBezTo>
                    <a:pt x="1217" y="1561"/>
                    <a:pt x="1064" y="1418"/>
                    <a:pt x="875" y="1418"/>
                  </a:cubicBezTo>
                  <a:cubicBezTo>
                    <a:pt x="858" y="1418"/>
                    <a:pt x="840" y="1419"/>
                    <a:pt x="821" y="1422"/>
                  </a:cubicBezTo>
                  <a:cubicBezTo>
                    <a:pt x="700" y="1422"/>
                    <a:pt x="639" y="1513"/>
                    <a:pt x="517" y="1543"/>
                  </a:cubicBezTo>
                  <a:cubicBezTo>
                    <a:pt x="477" y="1552"/>
                    <a:pt x="442" y="1556"/>
                    <a:pt x="410" y="1556"/>
                  </a:cubicBezTo>
                  <a:cubicBezTo>
                    <a:pt x="104" y="1556"/>
                    <a:pt x="161" y="1186"/>
                    <a:pt x="244" y="966"/>
                  </a:cubicBezTo>
                  <a:cubicBezTo>
                    <a:pt x="335" y="692"/>
                    <a:pt x="578" y="297"/>
                    <a:pt x="487" y="23"/>
                  </a:cubicBezTo>
                  <a:cubicBezTo>
                    <a:pt x="472" y="8"/>
                    <a:pt x="457" y="1"/>
                    <a:pt x="44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3580;p80">
              <a:extLst>
                <a:ext uri="{FF2B5EF4-FFF2-40B4-BE49-F238E27FC236}">
                  <a16:creationId xmlns:a16="http://schemas.microsoft.com/office/drawing/2014/main" id="{F82AF8FB-5BD2-48CD-AADF-7C307FA7BEA8}"/>
                </a:ext>
              </a:extLst>
            </p:cNvPr>
            <p:cNvSpPr/>
            <p:nvPr/>
          </p:nvSpPr>
          <p:spPr>
            <a:xfrm>
              <a:off x="3249500" y="4611725"/>
              <a:ext cx="68675" cy="52275"/>
            </a:xfrm>
            <a:custGeom>
              <a:avLst/>
              <a:gdLst/>
              <a:ahLst/>
              <a:cxnLst/>
              <a:rect l="l" t="t" r="r" b="b"/>
              <a:pathLst>
                <a:path w="2747" h="2091" extrusionOk="0">
                  <a:moveTo>
                    <a:pt x="383" y="1"/>
                  </a:moveTo>
                  <a:cubicBezTo>
                    <a:pt x="302" y="1"/>
                    <a:pt x="221" y="47"/>
                    <a:pt x="153" y="176"/>
                  </a:cubicBezTo>
                  <a:cubicBezTo>
                    <a:pt x="92" y="328"/>
                    <a:pt x="31" y="480"/>
                    <a:pt x="1" y="693"/>
                  </a:cubicBezTo>
                  <a:cubicBezTo>
                    <a:pt x="669" y="1088"/>
                    <a:pt x="1399" y="1544"/>
                    <a:pt x="1976" y="2091"/>
                  </a:cubicBezTo>
                  <a:cubicBezTo>
                    <a:pt x="2493" y="1878"/>
                    <a:pt x="2675" y="1331"/>
                    <a:pt x="2706" y="1027"/>
                  </a:cubicBezTo>
                  <a:cubicBezTo>
                    <a:pt x="2746" y="703"/>
                    <a:pt x="2638" y="608"/>
                    <a:pt x="2535" y="608"/>
                  </a:cubicBezTo>
                  <a:cubicBezTo>
                    <a:pt x="2483" y="608"/>
                    <a:pt x="2432" y="632"/>
                    <a:pt x="2402" y="662"/>
                  </a:cubicBezTo>
                  <a:cubicBezTo>
                    <a:pt x="2183" y="868"/>
                    <a:pt x="1894" y="981"/>
                    <a:pt x="1619" y="981"/>
                  </a:cubicBezTo>
                  <a:cubicBezTo>
                    <a:pt x="1244" y="981"/>
                    <a:pt x="896" y="771"/>
                    <a:pt x="791" y="298"/>
                  </a:cubicBezTo>
                  <a:cubicBezTo>
                    <a:pt x="791" y="298"/>
                    <a:pt x="588" y="1"/>
                    <a:pt x="383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3581;p80">
              <a:extLst>
                <a:ext uri="{FF2B5EF4-FFF2-40B4-BE49-F238E27FC236}">
                  <a16:creationId xmlns:a16="http://schemas.microsoft.com/office/drawing/2014/main" id="{17098EE1-5AE2-4B37-B74B-04BA4E58602E}"/>
                </a:ext>
              </a:extLst>
            </p:cNvPr>
            <p:cNvSpPr/>
            <p:nvPr/>
          </p:nvSpPr>
          <p:spPr>
            <a:xfrm>
              <a:off x="3248750" y="4629025"/>
              <a:ext cx="50175" cy="37375"/>
            </a:xfrm>
            <a:custGeom>
              <a:avLst/>
              <a:gdLst/>
              <a:ahLst/>
              <a:cxnLst/>
              <a:rect l="l" t="t" r="r" b="b"/>
              <a:pathLst>
                <a:path w="2007" h="1495" extrusionOk="0">
                  <a:moveTo>
                    <a:pt x="61" y="1"/>
                  </a:moveTo>
                  <a:lnTo>
                    <a:pt x="61" y="1"/>
                  </a:lnTo>
                  <a:cubicBezTo>
                    <a:pt x="0" y="487"/>
                    <a:pt x="122" y="1065"/>
                    <a:pt x="851" y="1338"/>
                  </a:cubicBezTo>
                  <a:cubicBezTo>
                    <a:pt x="1106" y="1449"/>
                    <a:pt x="1335" y="1494"/>
                    <a:pt x="1535" y="1494"/>
                  </a:cubicBezTo>
                  <a:cubicBezTo>
                    <a:pt x="1718" y="1494"/>
                    <a:pt x="1876" y="1457"/>
                    <a:pt x="2006" y="1399"/>
                  </a:cubicBezTo>
                  <a:cubicBezTo>
                    <a:pt x="1429" y="852"/>
                    <a:pt x="699" y="396"/>
                    <a:pt x="61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3582;p80">
              <a:extLst>
                <a:ext uri="{FF2B5EF4-FFF2-40B4-BE49-F238E27FC236}">
                  <a16:creationId xmlns:a16="http://schemas.microsoft.com/office/drawing/2014/main" id="{2132DCD8-083F-42AE-8529-F1AB09AC45D6}"/>
                </a:ext>
              </a:extLst>
            </p:cNvPr>
            <p:cNvSpPr/>
            <p:nvPr/>
          </p:nvSpPr>
          <p:spPr>
            <a:xfrm>
              <a:off x="3136475" y="4455475"/>
              <a:ext cx="46950" cy="26450"/>
            </a:xfrm>
            <a:custGeom>
              <a:avLst/>
              <a:gdLst/>
              <a:ahLst/>
              <a:cxnLst/>
              <a:rect l="l" t="t" r="r" b="b"/>
              <a:pathLst>
                <a:path w="1878" h="1058" extrusionOk="0">
                  <a:moveTo>
                    <a:pt x="1622" y="1"/>
                  </a:moveTo>
                  <a:cubicBezTo>
                    <a:pt x="1017" y="1"/>
                    <a:pt x="190" y="430"/>
                    <a:pt x="23" y="985"/>
                  </a:cubicBezTo>
                  <a:cubicBezTo>
                    <a:pt x="1" y="1030"/>
                    <a:pt x="27" y="1058"/>
                    <a:pt x="55" y="1058"/>
                  </a:cubicBezTo>
                  <a:cubicBezTo>
                    <a:pt x="65" y="1058"/>
                    <a:pt x="76" y="1054"/>
                    <a:pt x="84" y="1046"/>
                  </a:cubicBezTo>
                  <a:cubicBezTo>
                    <a:pt x="570" y="499"/>
                    <a:pt x="1057" y="225"/>
                    <a:pt x="1786" y="165"/>
                  </a:cubicBezTo>
                  <a:cubicBezTo>
                    <a:pt x="1847" y="165"/>
                    <a:pt x="1877" y="43"/>
                    <a:pt x="1786" y="13"/>
                  </a:cubicBezTo>
                  <a:cubicBezTo>
                    <a:pt x="1734" y="5"/>
                    <a:pt x="1679" y="1"/>
                    <a:pt x="162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3583;p80">
              <a:extLst>
                <a:ext uri="{FF2B5EF4-FFF2-40B4-BE49-F238E27FC236}">
                  <a16:creationId xmlns:a16="http://schemas.microsoft.com/office/drawing/2014/main" id="{F8AD6E1B-5493-483F-A6F1-61043B3AD9AB}"/>
                </a:ext>
              </a:extLst>
            </p:cNvPr>
            <p:cNvSpPr/>
            <p:nvPr/>
          </p:nvSpPr>
          <p:spPr>
            <a:xfrm>
              <a:off x="3399200" y="4478425"/>
              <a:ext cx="44950" cy="25425"/>
            </a:xfrm>
            <a:custGeom>
              <a:avLst/>
              <a:gdLst/>
              <a:ahLst/>
              <a:cxnLst/>
              <a:rect l="l" t="t" r="r" b="b"/>
              <a:pathLst>
                <a:path w="1798" h="1017" extrusionOk="0">
                  <a:moveTo>
                    <a:pt x="175" y="1"/>
                  </a:moveTo>
                  <a:cubicBezTo>
                    <a:pt x="136" y="1"/>
                    <a:pt x="98" y="3"/>
                    <a:pt x="61" y="6"/>
                  </a:cubicBezTo>
                  <a:cubicBezTo>
                    <a:pt x="1" y="6"/>
                    <a:pt x="1" y="67"/>
                    <a:pt x="31" y="98"/>
                  </a:cubicBezTo>
                  <a:cubicBezTo>
                    <a:pt x="608" y="310"/>
                    <a:pt x="1186" y="462"/>
                    <a:pt x="1581" y="979"/>
                  </a:cubicBezTo>
                  <a:cubicBezTo>
                    <a:pt x="1599" y="1006"/>
                    <a:pt x="1627" y="1017"/>
                    <a:pt x="1656" y="1017"/>
                  </a:cubicBezTo>
                  <a:cubicBezTo>
                    <a:pt x="1725" y="1017"/>
                    <a:pt x="1798" y="952"/>
                    <a:pt x="1733" y="888"/>
                  </a:cubicBezTo>
                  <a:cubicBezTo>
                    <a:pt x="1449" y="404"/>
                    <a:pt x="738" y="1"/>
                    <a:pt x="17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3584;p80">
              <a:extLst>
                <a:ext uri="{FF2B5EF4-FFF2-40B4-BE49-F238E27FC236}">
                  <a16:creationId xmlns:a16="http://schemas.microsoft.com/office/drawing/2014/main" id="{0BC293A2-54FC-4084-A063-8CF713488026}"/>
                </a:ext>
              </a:extLst>
            </p:cNvPr>
            <p:cNvSpPr/>
            <p:nvPr/>
          </p:nvSpPr>
          <p:spPr>
            <a:xfrm>
              <a:off x="3118050" y="4584575"/>
              <a:ext cx="91200" cy="81950"/>
            </a:xfrm>
            <a:custGeom>
              <a:avLst/>
              <a:gdLst/>
              <a:ahLst/>
              <a:cxnLst/>
              <a:rect l="l" t="t" r="r" b="b"/>
              <a:pathLst>
                <a:path w="3648" h="3278" extrusionOk="0">
                  <a:moveTo>
                    <a:pt x="1776" y="1"/>
                  </a:moveTo>
                  <a:cubicBezTo>
                    <a:pt x="929" y="1"/>
                    <a:pt x="203" y="605"/>
                    <a:pt x="91" y="1414"/>
                  </a:cubicBezTo>
                  <a:cubicBezTo>
                    <a:pt x="0" y="2326"/>
                    <a:pt x="669" y="3147"/>
                    <a:pt x="1611" y="3268"/>
                  </a:cubicBezTo>
                  <a:cubicBezTo>
                    <a:pt x="1676" y="3274"/>
                    <a:pt x="1740" y="3277"/>
                    <a:pt x="1803" y="3277"/>
                  </a:cubicBezTo>
                  <a:cubicBezTo>
                    <a:pt x="2694" y="3277"/>
                    <a:pt x="3441" y="2691"/>
                    <a:pt x="3526" y="1840"/>
                  </a:cubicBezTo>
                  <a:cubicBezTo>
                    <a:pt x="3648" y="958"/>
                    <a:pt x="2979" y="137"/>
                    <a:pt x="2006" y="16"/>
                  </a:cubicBezTo>
                  <a:cubicBezTo>
                    <a:pt x="1929" y="6"/>
                    <a:pt x="1852" y="1"/>
                    <a:pt x="1776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3585;p80">
              <a:extLst>
                <a:ext uri="{FF2B5EF4-FFF2-40B4-BE49-F238E27FC236}">
                  <a16:creationId xmlns:a16="http://schemas.microsoft.com/office/drawing/2014/main" id="{0C841C90-26A3-423F-AB0C-8389CB228DB9}"/>
                </a:ext>
              </a:extLst>
            </p:cNvPr>
            <p:cNvSpPr/>
            <p:nvPr/>
          </p:nvSpPr>
          <p:spPr>
            <a:xfrm>
              <a:off x="3352850" y="4613600"/>
              <a:ext cx="91975" cy="81950"/>
            </a:xfrm>
            <a:custGeom>
              <a:avLst/>
              <a:gdLst/>
              <a:ahLst/>
              <a:cxnLst/>
              <a:rect l="l" t="t" r="r" b="b"/>
              <a:pathLst>
                <a:path w="3679" h="3278" extrusionOk="0">
                  <a:moveTo>
                    <a:pt x="1850" y="1"/>
                  </a:moveTo>
                  <a:cubicBezTo>
                    <a:pt x="985" y="1"/>
                    <a:pt x="236" y="587"/>
                    <a:pt x="122" y="1438"/>
                  </a:cubicBezTo>
                  <a:cubicBezTo>
                    <a:pt x="0" y="2320"/>
                    <a:pt x="700" y="3141"/>
                    <a:pt x="1642" y="3262"/>
                  </a:cubicBezTo>
                  <a:cubicBezTo>
                    <a:pt x="1719" y="3272"/>
                    <a:pt x="1797" y="3277"/>
                    <a:pt x="1873" y="3277"/>
                  </a:cubicBezTo>
                  <a:cubicBezTo>
                    <a:pt x="2724" y="3277"/>
                    <a:pt x="3473" y="2673"/>
                    <a:pt x="3557" y="1864"/>
                  </a:cubicBezTo>
                  <a:cubicBezTo>
                    <a:pt x="3678" y="952"/>
                    <a:pt x="2979" y="131"/>
                    <a:pt x="2037" y="10"/>
                  </a:cubicBezTo>
                  <a:cubicBezTo>
                    <a:pt x="1974" y="4"/>
                    <a:pt x="1912" y="1"/>
                    <a:pt x="185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3586;p80">
              <a:extLst>
                <a:ext uri="{FF2B5EF4-FFF2-40B4-BE49-F238E27FC236}">
                  <a16:creationId xmlns:a16="http://schemas.microsoft.com/office/drawing/2014/main" id="{5580EBFF-BA61-435B-8EDD-D1D6B6D054CB}"/>
                </a:ext>
              </a:extLst>
            </p:cNvPr>
            <p:cNvSpPr/>
            <p:nvPr/>
          </p:nvSpPr>
          <p:spPr>
            <a:xfrm>
              <a:off x="3042050" y="4325825"/>
              <a:ext cx="538025" cy="239875"/>
            </a:xfrm>
            <a:custGeom>
              <a:avLst/>
              <a:gdLst/>
              <a:ahLst/>
              <a:cxnLst/>
              <a:rect l="l" t="t" r="r" b="b"/>
              <a:pathLst>
                <a:path w="21521" h="9595" extrusionOk="0">
                  <a:moveTo>
                    <a:pt x="3010" y="1"/>
                  </a:moveTo>
                  <a:cubicBezTo>
                    <a:pt x="1824" y="2189"/>
                    <a:pt x="1520" y="4864"/>
                    <a:pt x="1" y="6992"/>
                  </a:cubicBezTo>
                  <a:cubicBezTo>
                    <a:pt x="791" y="7265"/>
                    <a:pt x="1338" y="7721"/>
                    <a:pt x="1338" y="7721"/>
                  </a:cubicBezTo>
                  <a:cubicBezTo>
                    <a:pt x="3253" y="7600"/>
                    <a:pt x="3709" y="1156"/>
                    <a:pt x="3709" y="1156"/>
                  </a:cubicBezTo>
                  <a:cubicBezTo>
                    <a:pt x="3709" y="1156"/>
                    <a:pt x="7448" y="4348"/>
                    <a:pt x="9514" y="4773"/>
                  </a:cubicBezTo>
                  <a:cubicBezTo>
                    <a:pt x="9725" y="4820"/>
                    <a:pt x="9921" y="4840"/>
                    <a:pt x="10102" y="4840"/>
                  </a:cubicBezTo>
                  <a:cubicBezTo>
                    <a:pt x="11693" y="4840"/>
                    <a:pt x="12159" y="3223"/>
                    <a:pt x="12159" y="3223"/>
                  </a:cubicBezTo>
                  <a:cubicBezTo>
                    <a:pt x="12159" y="3223"/>
                    <a:pt x="12797" y="4712"/>
                    <a:pt x="14317" y="5047"/>
                  </a:cubicBezTo>
                  <a:cubicBezTo>
                    <a:pt x="14455" y="5077"/>
                    <a:pt x="14581" y="5091"/>
                    <a:pt x="14697" y="5091"/>
                  </a:cubicBezTo>
                  <a:cubicBezTo>
                    <a:pt x="15853" y="5091"/>
                    <a:pt x="15928" y="3709"/>
                    <a:pt x="15928" y="3709"/>
                  </a:cubicBezTo>
                  <a:cubicBezTo>
                    <a:pt x="16681" y="4964"/>
                    <a:pt x="17319" y="5287"/>
                    <a:pt x="17776" y="5287"/>
                  </a:cubicBezTo>
                  <a:cubicBezTo>
                    <a:pt x="18261" y="5287"/>
                    <a:pt x="18542" y="4925"/>
                    <a:pt x="18542" y="4925"/>
                  </a:cubicBezTo>
                  <a:lnTo>
                    <a:pt x="18542" y="4925"/>
                  </a:lnTo>
                  <a:cubicBezTo>
                    <a:pt x="18542" y="4925"/>
                    <a:pt x="18025" y="9211"/>
                    <a:pt x="19454" y="9545"/>
                  </a:cubicBezTo>
                  <a:cubicBezTo>
                    <a:pt x="19604" y="9580"/>
                    <a:pt x="19740" y="9595"/>
                    <a:pt x="19865" y="9595"/>
                  </a:cubicBezTo>
                  <a:cubicBezTo>
                    <a:pt x="20948" y="9595"/>
                    <a:pt x="21095" y="8421"/>
                    <a:pt x="21095" y="8421"/>
                  </a:cubicBezTo>
                  <a:cubicBezTo>
                    <a:pt x="21206" y="8465"/>
                    <a:pt x="21318" y="8493"/>
                    <a:pt x="21417" y="8493"/>
                  </a:cubicBezTo>
                  <a:cubicBezTo>
                    <a:pt x="21453" y="8493"/>
                    <a:pt x="21488" y="8489"/>
                    <a:pt x="21521" y="8481"/>
                  </a:cubicBezTo>
                  <a:cubicBezTo>
                    <a:pt x="20305" y="7296"/>
                    <a:pt x="20123" y="4986"/>
                    <a:pt x="20123" y="2949"/>
                  </a:cubicBezTo>
                  <a:cubicBezTo>
                    <a:pt x="19822" y="3488"/>
                    <a:pt x="19419" y="3686"/>
                    <a:pt x="18995" y="3686"/>
                  </a:cubicBezTo>
                  <a:cubicBezTo>
                    <a:pt x="18389" y="3686"/>
                    <a:pt x="17743" y="3282"/>
                    <a:pt x="17296" y="2889"/>
                  </a:cubicBezTo>
                  <a:cubicBezTo>
                    <a:pt x="17083" y="2311"/>
                    <a:pt x="16293" y="1916"/>
                    <a:pt x="16384" y="1095"/>
                  </a:cubicBezTo>
                  <a:lnTo>
                    <a:pt x="16384" y="1095"/>
                  </a:lnTo>
                  <a:cubicBezTo>
                    <a:pt x="16255" y="2250"/>
                    <a:pt x="15477" y="3752"/>
                    <a:pt x="14432" y="3752"/>
                  </a:cubicBezTo>
                  <a:cubicBezTo>
                    <a:pt x="14240" y="3752"/>
                    <a:pt x="14039" y="3701"/>
                    <a:pt x="13831" y="3588"/>
                  </a:cubicBezTo>
                  <a:cubicBezTo>
                    <a:pt x="13071" y="2919"/>
                    <a:pt x="12645" y="1733"/>
                    <a:pt x="11916" y="822"/>
                  </a:cubicBezTo>
                  <a:cubicBezTo>
                    <a:pt x="11392" y="2637"/>
                    <a:pt x="10426" y="3282"/>
                    <a:pt x="9291" y="3282"/>
                  </a:cubicBezTo>
                  <a:cubicBezTo>
                    <a:pt x="7197" y="3282"/>
                    <a:pt x="4528" y="1085"/>
                    <a:pt x="3010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3587;p80">
              <a:extLst>
                <a:ext uri="{FF2B5EF4-FFF2-40B4-BE49-F238E27FC236}">
                  <a16:creationId xmlns:a16="http://schemas.microsoft.com/office/drawing/2014/main" id="{B850C765-CE7C-47F7-8F15-58B25DB5D819}"/>
                </a:ext>
              </a:extLst>
            </p:cNvPr>
            <p:cNvSpPr/>
            <p:nvPr/>
          </p:nvSpPr>
          <p:spPr>
            <a:xfrm>
              <a:off x="2988850" y="4224400"/>
              <a:ext cx="650500" cy="313475"/>
            </a:xfrm>
            <a:custGeom>
              <a:avLst/>
              <a:gdLst/>
              <a:ahLst/>
              <a:cxnLst/>
              <a:rect l="l" t="t" r="r" b="b"/>
              <a:pathLst>
                <a:path w="26020" h="12539" extrusionOk="0">
                  <a:moveTo>
                    <a:pt x="5466" y="1"/>
                  </a:moveTo>
                  <a:cubicBezTo>
                    <a:pt x="4493" y="1"/>
                    <a:pt x="4773" y="2690"/>
                    <a:pt x="4773" y="2690"/>
                  </a:cubicBezTo>
                  <a:cubicBezTo>
                    <a:pt x="4773" y="2690"/>
                    <a:pt x="4049" y="1242"/>
                    <a:pt x="3340" y="1242"/>
                  </a:cubicBezTo>
                  <a:cubicBezTo>
                    <a:pt x="3154" y="1242"/>
                    <a:pt x="2968" y="1343"/>
                    <a:pt x="2797" y="1596"/>
                  </a:cubicBezTo>
                  <a:cubicBezTo>
                    <a:pt x="1916" y="2812"/>
                    <a:pt x="3983" y="4332"/>
                    <a:pt x="3983" y="4332"/>
                  </a:cubicBezTo>
                  <a:cubicBezTo>
                    <a:pt x="3783" y="4396"/>
                    <a:pt x="3639" y="4418"/>
                    <a:pt x="3528" y="4418"/>
                  </a:cubicBezTo>
                  <a:cubicBezTo>
                    <a:pt x="3285" y="4418"/>
                    <a:pt x="3195" y="4313"/>
                    <a:pt x="3013" y="4313"/>
                  </a:cubicBezTo>
                  <a:cubicBezTo>
                    <a:pt x="2884" y="4313"/>
                    <a:pt x="2710" y="4366"/>
                    <a:pt x="2402" y="4544"/>
                  </a:cubicBezTo>
                  <a:cubicBezTo>
                    <a:pt x="700" y="5790"/>
                    <a:pt x="1581" y="8070"/>
                    <a:pt x="1581" y="8070"/>
                  </a:cubicBezTo>
                  <a:cubicBezTo>
                    <a:pt x="1" y="9286"/>
                    <a:pt x="1247" y="10897"/>
                    <a:pt x="1247" y="10897"/>
                  </a:cubicBezTo>
                  <a:cubicBezTo>
                    <a:pt x="1551" y="10897"/>
                    <a:pt x="1855" y="10958"/>
                    <a:pt x="2129" y="11049"/>
                  </a:cubicBezTo>
                  <a:cubicBezTo>
                    <a:pt x="3648" y="8952"/>
                    <a:pt x="3952" y="6246"/>
                    <a:pt x="5138" y="4058"/>
                  </a:cubicBezTo>
                  <a:cubicBezTo>
                    <a:pt x="6656" y="5142"/>
                    <a:pt x="9338" y="7339"/>
                    <a:pt x="11433" y="7339"/>
                  </a:cubicBezTo>
                  <a:cubicBezTo>
                    <a:pt x="12568" y="7339"/>
                    <a:pt x="13531" y="6694"/>
                    <a:pt x="14044" y="4879"/>
                  </a:cubicBezTo>
                  <a:cubicBezTo>
                    <a:pt x="14773" y="5790"/>
                    <a:pt x="15199" y="6976"/>
                    <a:pt x="15959" y="7645"/>
                  </a:cubicBezTo>
                  <a:cubicBezTo>
                    <a:pt x="16167" y="7758"/>
                    <a:pt x="16368" y="7809"/>
                    <a:pt x="16560" y="7809"/>
                  </a:cubicBezTo>
                  <a:cubicBezTo>
                    <a:pt x="17605" y="7809"/>
                    <a:pt x="18383" y="6307"/>
                    <a:pt x="18512" y="5152"/>
                  </a:cubicBezTo>
                  <a:lnTo>
                    <a:pt x="18512" y="5152"/>
                  </a:lnTo>
                  <a:cubicBezTo>
                    <a:pt x="18421" y="5973"/>
                    <a:pt x="19211" y="6368"/>
                    <a:pt x="19424" y="6946"/>
                  </a:cubicBezTo>
                  <a:cubicBezTo>
                    <a:pt x="19871" y="7339"/>
                    <a:pt x="20517" y="7743"/>
                    <a:pt x="21123" y="7743"/>
                  </a:cubicBezTo>
                  <a:cubicBezTo>
                    <a:pt x="21547" y="7743"/>
                    <a:pt x="21950" y="7545"/>
                    <a:pt x="22251" y="7006"/>
                  </a:cubicBezTo>
                  <a:cubicBezTo>
                    <a:pt x="22251" y="9043"/>
                    <a:pt x="22433" y="11353"/>
                    <a:pt x="23649" y="12538"/>
                  </a:cubicBezTo>
                  <a:cubicBezTo>
                    <a:pt x="24105" y="12447"/>
                    <a:pt x="24469" y="11991"/>
                    <a:pt x="24469" y="11991"/>
                  </a:cubicBezTo>
                  <a:cubicBezTo>
                    <a:pt x="26020" y="9894"/>
                    <a:pt x="24409" y="9164"/>
                    <a:pt x="24409" y="9164"/>
                  </a:cubicBezTo>
                  <a:cubicBezTo>
                    <a:pt x="24865" y="6550"/>
                    <a:pt x="22555" y="6338"/>
                    <a:pt x="22555" y="6338"/>
                  </a:cubicBezTo>
                  <a:cubicBezTo>
                    <a:pt x="22284" y="3186"/>
                    <a:pt x="18661" y="2886"/>
                    <a:pt x="17296" y="2886"/>
                  </a:cubicBezTo>
                  <a:cubicBezTo>
                    <a:pt x="16975" y="2886"/>
                    <a:pt x="16779" y="2903"/>
                    <a:pt x="16779" y="2903"/>
                  </a:cubicBezTo>
                  <a:cubicBezTo>
                    <a:pt x="16779" y="2903"/>
                    <a:pt x="17691" y="1201"/>
                    <a:pt x="14013" y="593"/>
                  </a:cubicBezTo>
                  <a:cubicBezTo>
                    <a:pt x="13614" y="527"/>
                    <a:pt x="13204" y="497"/>
                    <a:pt x="12791" y="497"/>
                  </a:cubicBezTo>
                  <a:cubicBezTo>
                    <a:pt x="9404" y="497"/>
                    <a:pt x="5806" y="2477"/>
                    <a:pt x="5806" y="2477"/>
                  </a:cubicBezTo>
                  <a:cubicBezTo>
                    <a:pt x="5806" y="2477"/>
                    <a:pt x="6749" y="258"/>
                    <a:pt x="5594" y="15"/>
                  </a:cubicBezTo>
                  <a:cubicBezTo>
                    <a:pt x="5549" y="6"/>
                    <a:pt x="5506" y="1"/>
                    <a:pt x="5466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3588;p80">
              <a:extLst>
                <a:ext uri="{FF2B5EF4-FFF2-40B4-BE49-F238E27FC236}">
                  <a16:creationId xmlns:a16="http://schemas.microsoft.com/office/drawing/2014/main" id="{A44CB9C1-D42E-4932-93CC-E43B63092312}"/>
                </a:ext>
              </a:extLst>
            </p:cNvPr>
            <p:cNvSpPr/>
            <p:nvPr/>
          </p:nvSpPr>
          <p:spPr>
            <a:xfrm>
              <a:off x="3195125" y="4262825"/>
              <a:ext cx="125075" cy="114075"/>
            </a:xfrm>
            <a:custGeom>
              <a:avLst/>
              <a:gdLst/>
              <a:ahLst/>
              <a:cxnLst/>
              <a:rect l="l" t="t" r="r" b="b"/>
              <a:pathLst>
                <a:path w="5003" h="4563" extrusionOk="0">
                  <a:moveTo>
                    <a:pt x="3965" y="0"/>
                  </a:moveTo>
                  <a:cubicBezTo>
                    <a:pt x="3884" y="0"/>
                    <a:pt x="3806" y="109"/>
                    <a:pt x="3878" y="180"/>
                  </a:cubicBezTo>
                  <a:cubicBezTo>
                    <a:pt x="4425" y="728"/>
                    <a:pt x="4546" y="1639"/>
                    <a:pt x="4577" y="2369"/>
                  </a:cubicBezTo>
                  <a:cubicBezTo>
                    <a:pt x="4602" y="3012"/>
                    <a:pt x="4284" y="3554"/>
                    <a:pt x="3707" y="3554"/>
                  </a:cubicBezTo>
                  <a:cubicBezTo>
                    <a:pt x="3575" y="3554"/>
                    <a:pt x="3429" y="3526"/>
                    <a:pt x="3270" y="3463"/>
                  </a:cubicBezTo>
                  <a:cubicBezTo>
                    <a:pt x="2814" y="3250"/>
                    <a:pt x="2449" y="2825"/>
                    <a:pt x="2236" y="2369"/>
                  </a:cubicBezTo>
                  <a:cubicBezTo>
                    <a:pt x="2226" y="2337"/>
                    <a:pt x="2200" y="2324"/>
                    <a:pt x="2173" y="2324"/>
                  </a:cubicBezTo>
                  <a:cubicBezTo>
                    <a:pt x="2122" y="2324"/>
                    <a:pt x="2065" y="2370"/>
                    <a:pt x="2084" y="2430"/>
                  </a:cubicBezTo>
                  <a:cubicBezTo>
                    <a:pt x="2206" y="2916"/>
                    <a:pt x="2236" y="3372"/>
                    <a:pt x="2176" y="3858"/>
                  </a:cubicBezTo>
                  <a:cubicBezTo>
                    <a:pt x="2094" y="4224"/>
                    <a:pt x="1893" y="4354"/>
                    <a:pt x="1659" y="4354"/>
                  </a:cubicBezTo>
                  <a:cubicBezTo>
                    <a:pt x="1368" y="4354"/>
                    <a:pt x="1027" y="4152"/>
                    <a:pt x="808" y="3950"/>
                  </a:cubicBezTo>
                  <a:cubicBezTo>
                    <a:pt x="443" y="3615"/>
                    <a:pt x="230" y="3129"/>
                    <a:pt x="139" y="2673"/>
                  </a:cubicBezTo>
                  <a:cubicBezTo>
                    <a:pt x="125" y="2632"/>
                    <a:pt x="93" y="2615"/>
                    <a:pt x="65" y="2615"/>
                  </a:cubicBezTo>
                  <a:cubicBezTo>
                    <a:pt x="30" y="2615"/>
                    <a:pt x="1" y="2640"/>
                    <a:pt x="18" y="2673"/>
                  </a:cubicBezTo>
                  <a:cubicBezTo>
                    <a:pt x="94" y="3309"/>
                    <a:pt x="788" y="4562"/>
                    <a:pt x="1564" y="4562"/>
                  </a:cubicBezTo>
                  <a:cubicBezTo>
                    <a:pt x="1715" y="4562"/>
                    <a:pt x="1870" y="4515"/>
                    <a:pt x="2024" y="4405"/>
                  </a:cubicBezTo>
                  <a:cubicBezTo>
                    <a:pt x="2297" y="4223"/>
                    <a:pt x="2358" y="3828"/>
                    <a:pt x="2388" y="3554"/>
                  </a:cubicBezTo>
                  <a:cubicBezTo>
                    <a:pt x="2388" y="3343"/>
                    <a:pt x="2388" y="3132"/>
                    <a:pt x="2369" y="2921"/>
                  </a:cubicBezTo>
                  <a:lnTo>
                    <a:pt x="2369" y="2921"/>
                  </a:lnTo>
                  <a:cubicBezTo>
                    <a:pt x="2375" y="2930"/>
                    <a:pt x="2382" y="2938"/>
                    <a:pt x="2388" y="2946"/>
                  </a:cubicBezTo>
                  <a:cubicBezTo>
                    <a:pt x="2721" y="3335"/>
                    <a:pt x="3313" y="3735"/>
                    <a:pt x="3828" y="3735"/>
                  </a:cubicBezTo>
                  <a:cubicBezTo>
                    <a:pt x="4160" y="3735"/>
                    <a:pt x="4459" y="3569"/>
                    <a:pt x="4638" y="3129"/>
                  </a:cubicBezTo>
                  <a:cubicBezTo>
                    <a:pt x="5002" y="2278"/>
                    <a:pt x="4698" y="667"/>
                    <a:pt x="4030" y="29"/>
                  </a:cubicBezTo>
                  <a:cubicBezTo>
                    <a:pt x="4010" y="9"/>
                    <a:pt x="3987" y="0"/>
                    <a:pt x="3965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3589;p80">
              <a:extLst>
                <a:ext uri="{FF2B5EF4-FFF2-40B4-BE49-F238E27FC236}">
                  <a16:creationId xmlns:a16="http://schemas.microsoft.com/office/drawing/2014/main" id="{BE1CF17D-A1D2-4DE0-98CD-62D13963E8D3}"/>
                </a:ext>
              </a:extLst>
            </p:cNvPr>
            <p:cNvSpPr/>
            <p:nvPr/>
          </p:nvSpPr>
          <p:spPr>
            <a:xfrm>
              <a:off x="3486600" y="4370175"/>
              <a:ext cx="67650" cy="67650"/>
            </a:xfrm>
            <a:custGeom>
              <a:avLst/>
              <a:gdLst/>
              <a:ahLst/>
              <a:cxnLst/>
              <a:rect l="l" t="t" r="r" b="b"/>
              <a:pathLst>
                <a:path w="2706" h="2706" extrusionOk="0">
                  <a:moveTo>
                    <a:pt x="76" y="0"/>
                  </a:moveTo>
                  <a:cubicBezTo>
                    <a:pt x="42" y="0"/>
                    <a:pt x="0" y="15"/>
                    <a:pt x="0" y="51"/>
                  </a:cubicBezTo>
                  <a:cubicBezTo>
                    <a:pt x="122" y="902"/>
                    <a:pt x="243" y="2330"/>
                    <a:pt x="1186" y="2665"/>
                  </a:cubicBezTo>
                  <a:cubicBezTo>
                    <a:pt x="1266" y="2692"/>
                    <a:pt x="1343" y="2705"/>
                    <a:pt x="1418" y="2705"/>
                  </a:cubicBezTo>
                  <a:cubicBezTo>
                    <a:pt x="2163" y="2705"/>
                    <a:pt x="2622" y="1424"/>
                    <a:pt x="2705" y="871"/>
                  </a:cubicBezTo>
                  <a:cubicBezTo>
                    <a:pt x="2705" y="790"/>
                    <a:pt x="2651" y="736"/>
                    <a:pt x="2597" y="736"/>
                  </a:cubicBezTo>
                  <a:cubicBezTo>
                    <a:pt x="2570" y="736"/>
                    <a:pt x="2543" y="750"/>
                    <a:pt x="2523" y="780"/>
                  </a:cubicBezTo>
                  <a:cubicBezTo>
                    <a:pt x="2239" y="1292"/>
                    <a:pt x="2140" y="2469"/>
                    <a:pt x="1407" y="2469"/>
                  </a:cubicBezTo>
                  <a:cubicBezTo>
                    <a:pt x="1356" y="2469"/>
                    <a:pt x="1303" y="2464"/>
                    <a:pt x="1246" y="2452"/>
                  </a:cubicBezTo>
                  <a:cubicBezTo>
                    <a:pt x="365" y="2270"/>
                    <a:pt x="395" y="689"/>
                    <a:pt x="122" y="20"/>
                  </a:cubicBezTo>
                  <a:cubicBezTo>
                    <a:pt x="122" y="8"/>
                    <a:pt x="101" y="0"/>
                    <a:pt x="7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3590;p80">
              <a:extLst>
                <a:ext uri="{FF2B5EF4-FFF2-40B4-BE49-F238E27FC236}">
                  <a16:creationId xmlns:a16="http://schemas.microsoft.com/office/drawing/2014/main" id="{3D8BF165-7B2A-475E-990D-E8B63B973EF7}"/>
                </a:ext>
              </a:extLst>
            </p:cNvPr>
            <p:cNvSpPr/>
            <p:nvPr/>
          </p:nvSpPr>
          <p:spPr>
            <a:xfrm>
              <a:off x="3039450" y="4408100"/>
              <a:ext cx="58100" cy="67475"/>
            </a:xfrm>
            <a:custGeom>
              <a:avLst/>
              <a:gdLst/>
              <a:ahLst/>
              <a:cxnLst/>
              <a:rect l="l" t="t" r="r" b="b"/>
              <a:pathLst>
                <a:path w="2324" h="2699" extrusionOk="0">
                  <a:moveTo>
                    <a:pt x="2006" y="0"/>
                  </a:moveTo>
                  <a:cubicBezTo>
                    <a:pt x="1958" y="0"/>
                    <a:pt x="1910" y="41"/>
                    <a:pt x="1928" y="114"/>
                  </a:cubicBezTo>
                  <a:cubicBezTo>
                    <a:pt x="2050" y="661"/>
                    <a:pt x="2050" y="1300"/>
                    <a:pt x="1928" y="1847"/>
                  </a:cubicBezTo>
                  <a:cubicBezTo>
                    <a:pt x="1847" y="2200"/>
                    <a:pt x="1619" y="2530"/>
                    <a:pt x="1267" y="2530"/>
                  </a:cubicBezTo>
                  <a:cubicBezTo>
                    <a:pt x="1226" y="2530"/>
                    <a:pt x="1183" y="2525"/>
                    <a:pt x="1138" y="2515"/>
                  </a:cubicBezTo>
                  <a:cubicBezTo>
                    <a:pt x="713" y="2424"/>
                    <a:pt x="409" y="1877"/>
                    <a:pt x="196" y="1543"/>
                  </a:cubicBezTo>
                  <a:cubicBezTo>
                    <a:pt x="178" y="1516"/>
                    <a:pt x="152" y="1505"/>
                    <a:pt x="127" y="1505"/>
                  </a:cubicBezTo>
                  <a:cubicBezTo>
                    <a:pt x="64" y="1505"/>
                    <a:pt x="1" y="1570"/>
                    <a:pt x="44" y="1634"/>
                  </a:cubicBezTo>
                  <a:cubicBezTo>
                    <a:pt x="315" y="2040"/>
                    <a:pt x="821" y="2699"/>
                    <a:pt x="1324" y="2699"/>
                  </a:cubicBezTo>
                  <a:cubicBezTo>
                    <a:pt x="1499" y="2699"/>
                    <a:pt x="1673" y="2620"/>
                    <a:pt x="1837" y="2424"/>
                  </a:cubicBezTo>
                  <a:cubicBezTo>
                    <a:pt x="2323" y="1847"/>
                    <a:pt x="2232" y="722"/>
                    <a:pt x="2080" y="53"/>
                  </a:cubicBezTo>
                  <a:cubicBezTo>
                    <a:pt x="2068" y="17"/>
                    <a:pt x="2037" y="0"/>
                    <a:pt x="200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3591;p80">
              <a:extLst>
                <a:ext uri="{FF2B5EF4-FFF2-40B4-BE49-F238E27FC236}">
                  <a16:creationId xmlns:a16="http://schemas.microsoft.com/office/drawing/2014/main" id="{97F0FA86-E057-4733-AA78-2138325B6C94}"/>
                </a:ext>
              </a:extLst>
            </p:cNvPr>
            <p:cNvSpPr/>
            <p:nvPr/>
          </p:nvSpPr>
          <p:spPr>
            <a:xfrm>
              <a:off x="2831550" y="4629800"/>
              <a:ext cx="186975" cy="186950"/>
            </a:xfrm>
            <a:custGeom>
              <a:avLst/>
              <a:gdLst/>
              <a:ahLst/>
              <a:cxnLst/>
              <a:rect l="l" t="t" r="r" b="b"/>
              <a:pathLst>
                <a:path w="7479" h="7478" extrusionOk="0">
                  <a:moveTo>
                    <a:pt x="5320" y="0"/>
                  </a:moveTo>
                  <a:lnTo>
                    <a:pt x="3132" y="2128"/>
                  </a:lnTo>
                  <a:lnTo>
                    <a:pt x="1" y="2158"/>
                  </a:lnTo>
                  <a:lnTo>
                    <a:pt x="2159" y="4377"/>
                  </a:lnTo>
                  <a:lnTo>
                    <a:pt x="2189" y="7477"/>
                  </a:lnTo>
                  <a:lnTo>
                    <a:pt x="4378" y="5319"/>
                  </a:lnTo>
                  <a:lnTo>
                    <a:pt x="7478" y="5319"/>
                  </a:lnTo>
                  <a:lnTo>
                    <a:pt x="5351" y="3101"/>
                  </a:lnTo>
                  <a:lnTo>
                    <a:pt x="53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3592;p80">
              <a:extLst>
                <a:ext uri="{FF2B5EF4-FFF2-40B4-BE49-F238E27FC236}">
                  <a16:creationId xmlns:a16="http://schemas.microsoft.com/office/drawing/2014/main" id="{CAEF3966-4328-4DED-9EF6-10DCE53166A0}"/>
                </a:ext>
              </a:extLst>
            </p:cNvPr>
            <p:cNvSpPr/>
            <p:nvPr/>
          </p:nvSpPr>
          <p:spPr>
            <a:xfrm>
              <a:off x="4327025" y="4356225"/>
              <a:ext cx="194575" cy="194550"/>
            </a:xfrm>
            <a:custGeom>
              <a:avLst/>
              <a:gdLst/>
              <a:ahLst/>
              <a:cxnLst/>
              <a:rect l="l" t="t" r="r" b="b"/>
              <a:pathLst>
                <a:path w="7783" h="7782" extrusionOk="0">
                  <a:moveTo>
                    <a:pt x="5046" y="1"/>
                  </a:moveTo>
                  <a:lnTo>
                    <a:pt x="3101" y="2372"/>
                  </a:lnTo>
                  <a:lnTo>
                    <a:pt x="1" y="2736"/>
                  </a:lnTo>
                  <a:lnTo>
                    <a:pt x="2372" y="4682"/>
                  </a:lnTo>
                  <a:lnTo>
                    <a:pt x="2736" y="7782"/>
                  </a:lnTo>
                  <a:lnTo>
                    <a:pt x="4682" y="5411"/>
                  </a:lnTo>
                  <a:lnTo>
                    <a:pt x="7782" y="5046"/>
                  </a:lnTo>
                  <a:lnTo>
                    <a:pt x="5411" y="3101"/>
                  </a:lnTo>
                  <a:lnTo>
                    <a:pt x="50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3593;p80">
              <a:extLst>
                <a:ext uri="{FF2B5EF4-FFF2-40B4-BE49-F238E27FC236}">
                  <a16:creationId xmlns:a16="http://schemas.microsoft.com/office/drawing/2014/main" id="{20DF4989-F697-47AD-8FFE-CB752FF56E27}"/>
                </a:ext>
              </a:extLst>
            </p:cNvPr>
            <p:cNvSpPr/>
            <p:nvPr/>
          </p:nvSpPr>
          <p:spPr>
            <a:xfrm>
              <a:off x="4313350" y="4573550"/>
              <a:ext cx="224950" cy="216600"/>
            </a:xfrm>
            <a:custGeom>
              <a:avLst/>
              <a:gdLst/>
              <a:ahLst/>
              <a:cxnLst/>
              <a:rect l="l" t="t" r="r" b="b"/>
              <a:pathLst>
                <a:path w="8998" h="8664" extrusionOk="0">
                  <a:moveTo>
                    <a:pt x="3040" y="2797"/>
                  </a:moveTo>
                  <a:cubicBezTo>
                    <a:pt x="3040" y="2797"/>
                    <a:pt x="3800" y="1"/>
                    <a:pt x="4499" y="122"/>
                  </a:cubicBezTo>
                  <a:cubicBezTo>
                    <a:pt x="5198" y="214"/>
                    <a:pt x="6019" y="2402"/>
                    <a:pt x="6019" y="2402"/>
                  </a:cubicBezTo>
                  <a:cubicBezTo>
                    <a:pt x="6019" y="2402"/>
                    <a:pt x="8815" y="2797"/>
                    <a:pt x="8907" y="3466"/>
                  </a:cubicBezTo>
                  <a:cubicBezTo>
                    <a:pt x="8998" y="4165"/>
                    <a:pt x="6961" y="5199"/>
                    <a:pt x="6961" y="5199"/>
                  </a:cubicBezTo>
                  <a:cubicBezTo>
                    <a:pt x="6961" y="5199"/>
                    <a:pt x="8359" y="7934"/>
                    <a:pt x="7843" y="8299"/>
                  </a:cubicBezTo>
                  <a:cubicBezTo>
                    <a:pt x="7326" y="8664"/>
                    <a:pt x="4773" y="6870"/>
                    <a:pt x="4773" y="6870"/>
                  </a:cubicBezTo>
                  <a:cubicBezTo>
                    <a:pt x="4773" y="6870"/>
                    <a:pt x="2493" y="8633"/>
                    <a:pt x="1764" y="8360"/>
                  </a:cubicBezTo>
                  <a:cubicBezTo>
                    <a:pt x="1338" y="8177"/>
                    <a:pt x="2463" y="5381"/>
                    <a:pt x="2463" y="5381"/>
                  </a:cubicBezTo>
                  <a:cubicBezTo>
                    <a:pt x="2463" y="5381"/>
                    <a:pt x="1" y="4226"/>
                    <a:pt x="213" y="3557"/>
                  </a:cubicBezTo>
                  <a:cubicBezTo>
                    <a:pt x="426" y="2919"/>
                    <a:pt x="3040" y="2797"/>
                    <a:pt x="3040" y="27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3594;p80">
              <a:extLst>
                <a:ext uri="{FF2B5EF4-FFF2-40B4-BE49-F238E27FC236}">
                  <a16:creationId xmlns:a16="http://schemas.microsoft.com/office/drawing/2014/main" id="{0EBAF40A-8203-4642-A4A4-A26CE16918DA}"/>
                </a:ext>
              </a:extLst>
            </p:cNvPr>
            <p:cNvSpPr/>
            <p:nvPr/>
          </p:nvSpPr>
          <p:spPr>
            <a:xfrm>
              <a:off x="2736575" y="4398775"/>
              <a:ext cx="222675" cy="218125"/>
            </a:xfrm>
            <a:custGeom>
              <a:avLst/>
              <a:gdLst/>
              <a:ahLst/>
              <a:cxnLst/>
              <a:rect l="l" t="t" r="r" b="b"/>
              <a:pathLst>
                <a:path w="8907" h="8725" extrusionOk="0">
                  <a:moveTo>
                    <a:pt x="2797" y="2888"/>
                  </a:moveTo>
                  <a:cubicBezTo>
                    <a:pt x="2797" y="2888"/>
                    <a:pt x="3101" y="31"/>
                    <a:pt x="3800" y="1"/>
                  </a:cubicBezTo>
                  <a:cubicBezTo>
                    <a:pt x="4529" y="1"/>
                    <a:pt x="5685" y="2037"/>
                    <a:pt x="5685" y="2037"/>
                  </a:cubicBezTo>
                  <a:cubicBezTo>
                    <a:pt x="5685" y="2037"/>
                    <a:pt x="8511" y="1977"/>
                    <a:pt x="8694" y="2645"/>
                  </a:cubicBezTo>
                  <a:cubicBezTo>
                    <a:pt x="8906" y="3284"/>
                    <a:pt x="7022" y="4651"/>
                    <a:pt x="7022" y="4651"/>
                  </a:cubicBezTo>
                  <a:cubicBezTo>
                    <a:pt x="7022" y="4651"/>
                    <a:pt x="8846" y="7113"/>
                    <a:pt x="8390" y="7569"/>
                  </a:cubicBezTo>
                  <a:cubicBezTo>
                    <a:pt x="7934" y="7995"/>
                    <a:pt x="5137" y="6627"/>
                    <a:pt x="5137" y="6627"/>
                  </a:cubicBezTo>
                  <a:cubicBezTo>
                    <a:pt x="5137" y="6627"/>
                    <a:pt x="3162" y="8724"/>
                    <a:pt x="2402" y="8572"/>
                  </a:cubicBezTo>
                  <a:cubicBezTo>
                    <a:pt x="1946" y="8481"/>
                    <a:pt x="2615" y="5533"/>
                    <a:pt x="2615" y="5533"/>
                  </a:cubicBezTo>
                  <a:cubicBezTo>
                    <a:pt x="2615" y="5533"/>
                    <a:pt x="1" y="4773"/>
                    <a:pt x="122" y="4104"/>
                  </a:cubicBezTo>
                  <a:cubicBezTo>
                    <a:pt x="213" y="3436"/>
                    <a:pt x="2797" y="2888"/>
                    <a:pt x="2797" y="28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3595;p80">
              <a:extLst>
                <a:ext uri="{FF2B5EF4-FFF2-40B4-BE49-F238E27FC236}">
                  <a16:creationId xmlns:a16="http://schemas.microsoft.com/office/drawing/2014/main" id="{256AF09A-77FC-4E54-8A23-A1A9506E2F76}"/>
                </a:ext>
              </a:extLst>
            </p:cNvPr>
            <p:cNvSpPr/>
            <p:nvPr/>
          </p:nvSpPr>
          <p:spPr>
            <a:xfrm>
              <a:off x="4557275" y="4508175"/>
              <a:ext cx="94250" cy="82475"/>
            </a:xfrm>
            <a:custGeom>
              <a:avLst/>
              <a:gdLst/>
              <a:ahLst/>
              <a:cxnLst/>
              <a:rect l="l" t="t" r="r" b="b"/>
              <a:pathLst>
                <a:path w="3770" h="3299" extrusionOk="0">
                  <a:moveTo>
                    <a:pt x="1894" y="1"/>
                  </a:moveTo>
                  <a:cubicBezTo>
                    <a:pt x="1384" y="1"/>
                    <a:pt x="878" y="231"/>
                    <a:pt x="548" y="671"/>
                  </a:cubicBezTo>
                  <a:cubicBezTo>
                    <a:pt x="1" y="1430"/>
                    <a:pt x="183" y="2464"/>
                    <a:pt x="912" y="2981"/>
                  </a:cubicBezTo>
                  <a:cubicBezTo>
                    <a:pt x="1212" y="3196"/>
                    <a:pt x="1555" y="3299"/>
                    <a:pt x="1891" y="3299"/>
                  </a:cubicBezTo>
                  <a:cubicBezTo>
                    <a:pt x="2407" y="3299"/>
                    <a:pt x="2910" y="3058"/>
                    <a:pt x="3223" y="2616"/>
                  </a:cubicBezTo>
                  <a:cubicBezTo>
                    <a:pt x="3770" y="1886"/>
                    <a:pt x="3587" y="853"/>
                    <a:pt x="2858" y="306"/>
                  </a:cubicBezTo>
                  <a:cubicBezTo>
                    <a:pt x="2568" y="101"/>
                    <a:pt x="2230" y="1"/>
                    <a:pt x="1894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3596;p80">
              <a:extLst>
                <a:ext uri="{FF2B5EF4-FFF2-40B4-BE49-F238E27FC236}">
                  <a16:creationId xmlns:a16="http://schemas.microsoft.com/office/drawing/2014/main" id="{09BA793F-82A5-4448-A3D1-B3C5B93F8AAC}"/>
                </a:ext>
              </a:extLst>
            </p:cNvPr>
            <p:cNvSpPr/>
            <p:nvPr/>
          </p:nvSpPr>
          <p:spPr>
            <a:xfrm>
              <a:off x="2700100" y="4638625"/>
              <a:ext cx="57775" cy="51500"/>
            </a:xfrm>
            <a:custGeom>
              <a:avLst/>
              <a:gdLst/>
              <a:ahLst/>
              <a:cxnLst/>
              <a:rect l="l" t="t" r="r" b="b"/>
              <a:pathLst>
                <a:path w="2311" h="2060" extrusionOk="0">
                  <a:moveTo>
                    <a:pt x="1125" y="1"/>
                  </a:moveTo>
                  <a:cubicBezTo>
                    <a:pt x="1024" y="1"/>
                    <a:pt x="922" y="14"/>
                    <a:pt x="821" y="42"/>
                  </a:cubicBezTo>
                  <a:cubicBezTo>
                    <a:pt x="304" y="225"/>
                    <a:pt x="1" y="802"/>
                    <a:pt x="183" y="1349"/>
                  </a:cubicBezTo>
                  <a:cubicBezTo>
                    <a:pt x="307" y="1795"/>
                    <a:pt x="734" y="2060"/>
                    <a:pt x="1167" y="2060"/>
                  </a:cubicBezTo>
                  <a:cubicBezTo>
                    <a:pt x="1266" y="2060"/>
                    <a:pt x="1364" y="2046"/>
                    <a:pt x="1460" y="2018"/>
                  </a:cubicBezTo>
                  <a:cubicBezTo>
                    <a:pt x="2007" y="1836"/>
                    <a:pt x="2311" y="1258"/>
                    <a:pt x="2128" y="711"/>
                  </a:cubicBezTo>
                  <a:cubicBezTo>
                    <a:pt x="1980" y="265"/>
                    <a:pt x="1568" y="1"/>
                    <a:pt x="1125" y="1"/>
                  </a:cubicBezTo>
                  <a:close/>
                </a:path>
              </a:pathLst>
            </a:custGeom>
            <a:solidFill>
              <a:srgbClr val="4FC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2EF852-8D92-28E5-36E4-EB2B38BC93A7}"/>
              </a:ext>
            </a:extLst>
          </p:cNvPr>
          <p:cNvSpPr/>
          <p:nvPr/>
        </p:nvSpPr>
        <p:spPr>
          <a:xfrm>
            <a:off x="3323047" y="3870488"/>
            <a:ext cx="5821530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KG Primary Penmanship" panose="020005060000000200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Word Family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23CFB-8877-0E4A-F735-895F2DBBD062}"/>
              </a:ext>
            </a:extLst>
          </p:cNvPr>
          <p:cNvSpPr/>
          <p:nvPr/>
        </p:nvSpPr>
        <p:spPr>
          <a:xfrm>
            <a:off x="6070456" y="763601"/>
            <a:ext cx="2133600" cy="24511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513F75E-7E8D-0298-4205-A8DC8ABDB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657" y="763602"/>
            <a:ext cx="947695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D5AF6DC-AD51-2E1B-391B-E23489BA0003}"/>
              </a:ext>
            </a:extLst>
          </p:cNvPr>
          <p:cNvSpPr/>
          <p:nvPr/>
        </p:nvSpPr>
        <p:spPr>
          <a:xfrm>
            <a:off x="4013056" y="763601"/>
            <a:ext cx="2133600" cy="2451100"/>
          </a:xfrm>
          <a:prstGeom prst="rect">
            <a:avLst/>
          </a:prstGeom>
          <a:solidFill>
            <a:srgbClr val="EB0578"/>
          </a:solidFill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63" name="TextBox 10">
            <a:extLst>
              <a:ext uri="{FF2B5EF4-FFF2-40B4-BE49-F238E27FC236}">
                <a16:creationId xmlns:a16="http://schemas.microsoft.com/office/drawing/2014/main" id="{81ABAF71-CE69-B346-10BD-C964CCA29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6456" y="763602"/>
            <a:ext cx="936475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52298055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CFAE259-833B-4D70-81CA-6EAD8C5765E0}"/>
              </a:ext>
            </a:extLst>
          </p:cNvPr>
          <p:cNvGrpSpPr/>
          <p:nvPr/>
        </p:nvGrpSpPr>
        <p:grpSpPr>
          <a:xfrm>
            <a:off x="263686" y="2551853"/>
            <a:ext cx="11860696" cy="1439465"/>
            <a:chOff x="165652" y="4197625"/>
            <a:chExt cx="11860696" cy="101422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9CC72F2-A41B-45D1-B593-9DA0B5D79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649027-B4F3-413C-A92D-F8A0B3881E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FA1E95-9350-4D28-9FEE-248DCF8966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537845-D09C-473F-B7B1-045992E54C73}"/>
              </a:ext>
            </a:extLst>
          </p:cNvPr>
          <p:cNvSpPr txBox="1"/>
          <p:nvPr/>
        </p:nvSpPr>
        <p:spPr>
          <a:xfrm>
            <a:off x="3334474" y="152337"/>
            <a:ext cx="433901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-eb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76F7DD-3A4F-4991-931D-EBEABBC5CEAE}"/>
              </a:ext>
            </a:extLst>
          </p:cNvPr>
          <p:cNvSpPr txBox="1"/>
          <p:nvPr/>
        </p:nvSpPr>
        <p:spPr>
          <a:xfrm>
            <a:off x="0" y="2368328"/>
            <a:ext cx="433901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w-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eb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528060-7341-4FB0-BBF1-9F22C7F66CDD}"/>
              </a:ext>
            </a:extLst>
          </p:cNvPr>
          <p:cNvSpPr txBox="1"/>
          <p:nvPr/>
        </p:nvSpPr>
        <p:spPr>
          <a:xfrm>
            <a:off x="4776925" y="2368328"/>
            <a:ext cx="433901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web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pic>
        <p:nvPicPr>
          <p:cNvPr id="45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12308B5C-FCE2-4F8C-9814-81508AE7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62" y="4174843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ransparent Spider Webs Clipart - Spider Web Clipart, HD Png Download ,  Transparent Png Image - PNGitem">
            <a:extLst>
              <a:ext uri="{FF2B5EF4-FFF2-40B4-BE49-F238E27FC236}">
                <a16:creationId xmlns:a16="http://schemas.microsoft.com/office/drawing/2014/main" id="{9F778998-9F72-4B26-B3E2-0CC1481A2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584" y="2277005"/>
            <a:ext cx="2424016" cy="198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1477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18828 -0.0041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42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541;p80">
            <a:extLst>
              <a:ext uri="{FF2B5EF4-FFF2-40B4-BE49-F238E27FC236}">
                <a16:creationId xmlns:a16="http://schemas.microsoft.com/office/drawing/2014/main" id="{F07BCD13-B86C-43DB-8931-6422ED7E3BA1}"/>
              </a:ext>
            </a:extLst>
          </p:cNvPr>
          <p:cNvGrpSpPr/>
          <p:nvPr/>
        </p:nvGrpSpPr>
        <p:grpSpPr>
          <a:xfrm>
            <a:off x="651657" y="2527792"/>
            <a:ext cx="2884776" cy="901208"/>
            <a:chOff x="2700100" y="4201800"/>
            <a:chExt cx="1951425" cy="616500"/>
          </a:xfrm>
        </p:grpSpPr>
        <p:sp>
          <p:nvSpPr>
            <p:cNvPr id="6" name="Google Shape;3542;p80">
              <a:extLst>
                <a:ext uri="{FF2B5EF4-FFF2-40B4-BE49-F238E27FC236}">
                  <a16:creationId xmlns:a16="http://schemas.microsoft.com/office/drawing/2014/main" id="{E63DD69B-FBB5-4103-84CF-5B30345EF359}"/>
                </a:ext>
              </a:extLst>
            </p:cNvPr>
            <p:cNvSpPr/>
            <p:nvPr/>
          </p:nvSpPr>
          <p:spPr>
            <a:xfrm>
              <a:off x="3688725" y="4598125"/>
              <a:ext cx="158075" cy="220175"/>
            </a:xfrm>
            <a:custGeom>
              <a:avLst/>
              <a:gdLst/>
              <a:ahLst/>
              <a:cxnLst/>
              <a:rect l="l" t="t" r="r" b="b"/>
              <a:pathLst>
                <a:path w="6323" h="8807" extrusionOk="0">
                  <a:moveTo>
                    <a:pt x="2732" y="1"/>
                  </a:moveTo>
                  <a:cubicBezTo>
                    <a:pt x="2605" y="1"/>
                    <a:pt x="2484" y="17"/>
                    <a:pt x="2371" y="51"/>
                  </a:cubicBezTo>
                  <a:cubicBezTo>
                    <a:pt x="2371" y="51"/>
                    <a:pt x="3465" y="2057"/>
                    <a:pt x="3830" y="2544"/>
                  </a:cubicBezTo>
                  <a:cubicBezTo>
                    <a:pt x="3830" y="2544"/>
                    <a:pt x="1429" y="4550"/>
                    <a:pt x="0" y="5097"/>
                  </a:cubicBezTo>
                  <a:cubicBezTo>
                    <a:pt x="0" y="5097"/>
                    <a:pt x="1034" y="6191"/>
                    <a:pt x="1824" y="6738"/>
                  </a:cubicBezTo>
                  <a:cubicBezTo>
                    <a:pt x="1824" y="6738"/>
                    <a:pt x="2402" y="6404"/>
                    <a:pt x="2675" y="5887"/>
                  </a:cubicBezTo>
                  <a:cubicBezTo>
                    <a:pt x="2707" y="5833"/>
                    <a:pt x="2733" y="5808"/>
                    <a:pt x="2752" y="5808"/>
                  </a:cubicBezTo>
                  <a:cubicBezTo>
                    <a:pt x="2918" y="5808"/>
                    <a:pt x="2675" y="7559"/>
                    <a:pt x="2675" y="7559"/>
                  </a:cubicBezTo>
                  <a:cubicBezTo>
                    <a:pt x="2675" y="7559"/>
                    <a:pt x="3344" y="8471"/>
                    <a:pt x="4620" y="8744"/>
                  </a:cubicBezTo>
                  <a:cubicBezTo>
                    <a:pt x="4799" y="8788"/>
                    <a:pt x="4960" y="8807"/>
                    <a:pt x="5107" y="8807"/>
                  </a:cubicBezTo>
                  <a:cubicBezTo>
                    <a:pt x="5988" y="8807"/>
                    <a:pt x="6323" y="8137"/>
                    <a:pt x="6323" y="8137"/>
                  </a:cubicBezTo>
                  <a:cubicBezTo>
                    <a:pt x="6323" y="8137"/>
                    <a:pt x="5776" y="4945"/>
                    <a:pt x="5897" y="3304"/>
                  </a:cubicBezTo>
                  <a:cubicBezTo>
                    <a:pt x="6008" y="1804"/>
                    <a:pt x="4065" y="1"/>
                    <a:pt x="2732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" name="Google Shape;3543;p80">
              <a:extLst>
                <a:ext uri="{FF2B5EF4-FFF2-40B4-BE49-F238E27FC236}">
                  <a16:creationId xmlns:a16="http://schemas.microsoft.com/office/drawing/2014/main" id="{4653D702-B130-4DEB-AB84-B087F7DDFCFC}"/>
                </a:ext>
              </a:extLst>
            </p:cNvPr>
            <p:cNvSpPr/>
            <p:nvPr/>
          </p:nvSpPr>
          <p:spPr>
            <a:xfrm>
              <a:off x="3760900" y="4635875"/>
              <a:ext cx="91975" cy="58950"/>
            </a:xfrm>
            <a:custGeom>
              <a:avLst/>
              <a:gdLst/>
              <a:ahLst/>
              <a:cxnLst/>
              <a:rect l="l" t="t" r="r" b="b"/>
              <a:pathLst>
                <a:path w="3679" h="2358" extrusionOk="0">
                  <a:moveTo>
                    <a:pt x="822" y="0"/>
                  </a:moveTo>
                  <a:cubicBezTo>
                    <a:pt x="822" y="0"/>
                    <a:pt x="1" y="396"/>
                    <a:pt x="1338" y="1520"/>
                  </a:cubicBezTo>
                  <a:cubicBezTo>
                    <a:pt x="2025" y="2111"/>
                    <a:pt x="2636" y="2358"/>
                    <a:pt x="3061" y="2358"/>
                  </a:cubicBezTo>
                  <a:cubicBezTo>
                    <a:pt x="3446" y="2358"/>
                    <a:pt x="3679" y="2156"/>
                    <a:pt x="3679" y="1824"/>
                  </a:cubicBezTo>
                  <a:cubicBezTo>
                    <a:pt x="3648" y="1155"/>
                    <a:pt x="822" y="0"/>
                    <a:pt x="822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" name="Google Shape;3544;p80">
              <a:extLst>
                <a:ext uri="{FF2B5EF4-FFF2-40B4-BE49-F238E27FC236}">
                  <a16:creationId xmlns:a16="http://schemas.microsoft.com/office/drawing/2014/main" id="{214B4633-9D82-4A4C-8EDD-DF6F0C53B464}"/>
                </a:ext>
              </a:extLst>
            </p:cNvPr>
            <p:cNvSpPr/>
            <p:nvPr/>
          </p:nvSpPr>
          <p:spPr>
            <a:xfrm>
              <a:off x="4150725" y="4517325"/>
              <a:ext cx="171000" cy="230450"/>
            </a:xfrm>
            <a:custGeom>
              <a:avLst/>
              <a:gdLst/>
              <a:ahLst/>
              <a:cxnLst/>
              <a:rect l="l" t="t" r="r" b="b"/>
              <a:pathLst>
                <a:path w="6840" h="9218" extrusionOk="0">
                  <a:moveTo>
                    <a:pt x="2858" y="1"/>
                  </a:moveTo>
                  <a:cubicBezTo>
                    <a:pt x="1490" y="31"/>
                    <a:pt x="1" y="2736"/>
                    <a:pt x="670" y="4226"/>
                  </a:cubicBezTo>
                  <a:cubicBezTo>
                    <a:pt x="1338" y="5745"/>
                    <a:pt x="1885" y="8907"/>
                    <a:pt x="1885" y="8907"/>
                  </a:cubicBezTo>
                  <a:cubicBezTo>
                    <a:pt x="1885" y="8907"/>
                    <a:pt x="2210" y="9217"/>
                    <a:pt x="2759" y="9217"/>
                  </a:cubicBezTo>
                  <a:cubicBezTo>
                    <a:pt x="3034" y="9217"/>
                    <a:pt x="3365" y="9140"/>
                    <a:pt x="3740" y="8907"/>
                  </a:cubicBezTo>
                  <a:cubicBezTo>
                    <a:pt x="4834" y="8238"/>
                    <a:pt x="5138" y="7144"/>
                    <a:pt x="5138" y="7144"/>
                  </a:cubicBezTo>
                  <a:cubicBezTo>
                    <a:pt x="5138" y="7144"/>
                    <a:pt x="4274" y="5517"/>
                    <a:pt x="4474" y="5517"/>
                  </a:cubicBezTo>
                  <a:cubicBezTo>
                    <a:pt x="4493" y="5517"/>
                    <a:pt x="4521" y="5532"/>
                    <a:pt x="4560" y="5563"/>
                  </a:cubicBezTo>
                  <a:cubicBezTo>
                    <a:pt x="4986" y="5958"/>
                    <a:pt x="5655" y="6110"/>
                    <a:pt x="5655" y="6110"/>
                  </a:cubicBezTo>
                  <a:cubicBezTo>
                    <a:pt x="6202" y="5289"/>
                    <a:pt x="6840" y="3922"/>
                    <a:pt x="6840" y="3922"/>
                  </a:cubicBezTo>
                  <a:cubicBezTo>
                    <a:pt x="5290" y="3891"/>
                    <a:pt x="2341" y="2827"/>
                    <a:pt x="2341" y="2827"/>
                  </a:cubicBezTo>
                  <a:cubicBezTo>
                    <a:pt x="2524" y="2250"/>
                    <a:pt x="2858" y="1"/>
                    <a:pt x="2858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" name="Google Shape;3545;p80">
              <a:extLst>
                <a:ext uri="{FF2B5EF4-FFF2-40B4-BE49-F238E27FC236}">
                  <a16:creationId xmlns:a16="http://schemas.microsoft.com/office/drawing/2014/main" id="{4746E6B2-64E3-4739-A51F-4E365C2A0672}"/>
                </a:ext>
              </a:extLst>
            </p:cNvPr>
            <p:cNvSpPr/>
            <p:nvPr/>
          </p:nvSpPr>
          <p:spPr>
            <a:xfrm>
              <a:off x="4146175" y="4562150"/>
              <a:ext cx="79825" cy="76125"/>
            </a:xfrm>
            <a:custGeom>
              <a:avLst/>
              <a:gdLst/>
              <a:ahLst/>
              <a:cxnLst/>
              <a:rect l="l" t="t" r="r" b="b"/>
              <a:pathLst>
                <a:path w="3193" h="3045" extrusionOk="0">
                  <a:moveTo>
                    <a:pt x="2280" y="1"/>
                  </a:moveTo>
                  <a:cubicBezTo>
                    <a:pt x="2280" y="1"/>
                    <a:pt x="1" y="2037"/>
                    <a:pt x="244" y="2706"/>
                  </a:cubicBezTo>
                  <a:cubicBezTo>
                    <a:pt x="317" y="2925"/>
                    <a:pt x="487" y="3044"/>
                    <a:pt x="713" y="3044"/>
                  </a:cubicBezTo>
                  <a:cubicBezTo>
                    <a:pt x="1145" y="3044"/>
                    <a:pt x="1782" y="2610"/>
                    <a:pt x="2341" y="1612"/>
                  </a:cubicBezTo>
                  <a:cubicBezTo>
                    <a:pt x="3192" y="92"/>
                    <a:pt x="2280" y="1"/>
                    <a:pt x="2280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" name="Google Shape;3546;p80">
              <a:extLst>
                <a:ext uri="{FF2B5EF4-FFF2-40B4-BE49-F238E27FC236}">
                  <a16:creationId xmlns:a16="http://schemas.microsoft.com/office/drawing/2014/main" id="{42805535-43FC-4F1D-9128-65919980F6C4}"/>
                </a:ext>
              </a:extLst>
            </p:cNvPr>
            <p:cNvSpPr/>
            <p:nvPr/>
          </p:nvSpPr>
          <p:spPr>
            <a:xfrm>
              <a:off x="3664400" y="4559150"/>
              <a:ext cx="103375" cy="63275"/>
            </a:xfrm>
            <a:custGeom>
              <a:avLst/>
              <a:gdLst/>
              <a:ahLst/>
              <a:cxnLst/>
              <a:rect l="l" t="t" r="r" b="b"/>
              <a:pathLst>
                <a:path w="4135" h="2531" extrusionOk="0">
                  <a:moveTo>
                    <a:pt x="2665" y="1"/>
                  </a:moveTo>
                  <a:cubicBezTo>
                    <a:pt x="1684" y="1"/>
                    <a:pt x="718" y="376"/>
                    <a:pt x="1" y="1094"/>
                  </a:cubicBezTo>
                  <a:cubicBezTo>
                    <a:pt x="260" y="1851"/>
                    <a:pt x="977" y="2531"/>
                    <a:pt x="2083" y="2531"/>
                  </a:cubicBezTo>
                  <a:cubicBezTo>
                    <a:pt x="2663" y="2531"/>
                    <a:pt x="3350" y="2344"/>
                    <a:pt x="4134" y="1884"/>
                  </a:cubicBezTo>
                  <a:lnTo>
                    <a:pt x="3831" y="182"/>
                  </a:lnTo>
                  <a:cubicBezTo>
                    <a:pt x="3450" y="61"/>
                    <a:pt x="3056" y="1"/>
                    <a:pt x="2665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" name="Google Shape;3547;p80">
              <a:extLst>
                <a:ext uri="{FF2B5EF4-FFF2-40B4-BE49-F238E27FC236}">
                  <a16:creationId xmlns:a16="http://schemas.microsoft.com/office/drawing/2014/main" id="{2CBF0B93-2D62-44FC-8425-996EC137058E}"/>
                </a:ext>
              </a:extLst>
            </p:cNvPr>
            <p:cNvSpPr/>
            <p:nvPr/>
          </p:nvSpPr>
          <p:spPr>
            <a:xfrm>
              <a:off x="3658325" y="4525425"/>
              <a:ext cx="101850" cy="61075"/>
            </a:xfrm>
            <a:custGeom>
              <a:avLst/>
              <a:gdLst/>
              <a:ahLst/>
              <a:cxnLst/>
              <a:rect l="l" t="t" r="r" b="b"/>
              <a:pathLst>
                <a:path w="4074" h="2443" extrusionOk="0">
                  <a:moveTo>
                    <a:pt x="2301" y="0"/>
                  </a:moveTo>
                  <a:cubicBezTo>
                    <a:pt x="1773" y="0"/>
                    <a:pt x="1180" y="140"/>
                    <a:pt x="639" y="588"/>
                  </a:cubicBezTo>
                  <a:cubicBezTo>
                    <a:pt x="122" y="1044"/>
                    <a:pt x="1" y="1774"/>
                    <a:pt x="244" y="2443"/>
                  </a:cubicBezTo>
                  <a:cubicBezTo>
                    <a:pt x="961" y="1725"/>
                    <a:pt x="1927" y="1350"/>
                    <a:pt x="2908" y="1350"/>
                  </a:cubicBezTo>
                  <a:cubicBezTo>
                    <a:pt x="3299" y="1350"/>
                    <a:pt x="3693" y="1410"/>
                    <a:pt x="4074" y="1531"/>
                  </a:cubicBezTo>
                  <a:lnTo>
                    <a:pt x="3861" y="376"/>
                  </a:lnTo>
                  <a:cubicBezTo>
                    <a:pt x="3861" y="376"/>
                    <a:pt x="3168" y="0"/>
                    <a:pt x="230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Google Shape;3548;p80">
              <a:extLst>
                <a:ext uri="{FF2B5EF4-FFF2-40B4-BE49-F238E27FC236}">
                  <a16:creationId xmlns:a16="http://schemas.microsoft.com/office/drawing/2014/main" id="{9A99C61D-8275-4D2A-B438-6C8AE6A533C6}"/>
                </a:ext>
              </a:extLst>
            </p:cNvPr>
            <p:cNvSpPr/>
            <p:nvPr/>
          </p:nvSpPr>
          <p:spPr>
            <a:xfrm>
              <a:off x="3691000" y="4562200"/>
              <a:ext cx="68100" cy="46200"/>
            </a:xfrm>
            <a:custGeom>
              <a:avLst/>
              <a:gdLst/>
              <a:ahLst/>
              <a:cxnLst/>
              <a:rect l="l" t="t" r="r" b="b"/>
              <a:pathLst>
                <a:path w="2724" h="1848" extrusionOk="0">
                  <a:moveTo>
                    <a:pt x="1329" y="0"/>
                  </a:moveTo>
                  <a:cubicBezTo>
                    <a:pt x="886" y="0"/>
                    <a:pt x="421" y="188"/>
                    <a:pt x="31" y="364"/>
                  </a:cubicBezTo>
                  <a:cubicBezTo>
                    <a:pt x="1" y="364"/>
                    <a:pt x="31" y="394"/>
                    <a:pt x="61" y="394"/>
                  </a:cubicBezTo>
                  <a:cubicBezTo>
                    <a:pt x="468" y="320"/>
                    <a:pt x="931" y="123"/>
                    <a:pt x="1354" y="123"/>
                  </a:cubicBezTo>
                  <a:cubicBezTo>
                    <a:pt x="1627" y="123"/>
                    <a:pt x="1883" y="205"/>
                    <a:pt x="2098" y="455"/>
                  </a:cubicBezTo>
                  <a:cubicBezTo>
                    <a:pt x="2432" y="820"/>
                    <a:pt x="2493" y="1336"/>
                    <a:pt x="2584" y="1792"/>
                  </a:cubicBezTo>
                  <a:cubicBezTo>
                    <a:pt x="2597" y="1830"/>
                    <a:pt x="2626" y="1847"/>
                    <a:pt x="2652" y="1847"/>
                  </a:cubicBezTo>
                  <a:cubicBezTo>
                    <a:pt x="2690" y="1847"/>
                    <a:pt x="2723" y="1815"/>
                    <a:pt x="2706" y="1762"/>
                  </a:cubicBezTo>
                  <a:cubicBezTo>
                    <a:pt x="2645" y="1215"/>
                    <a:pt x="2523" y="546"/>
                    <a:pt x="2037" y="212"/>
                  </a:cubicBezTo>
                  <a:cubicBezTo>
                    <a:pt x="1819" y="59"/>
                    <a:pt x="1577" y="0"/>
                    <a:pt x="132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3549;p80">
              <a:extLst>
                <a:ext uri="{FF2B5EF4-FFF2-40B4-BE49-F238E27FC236}">
                  <a16:creationId xmlns:a16="http://schemas.microsoft.com/office/drawing/2014/main" id="{7D90DE16-5ED7-4E18-9B1B-A71700EEF45C}"/>
                </a:ext>
              </a:extLst>
            </p:cNvPr>
            <p:cNvSpPr/>
            <p:nvPr/>
          </p:nvSpPr>
          <p:spPr>
            <a:xfrm>
              <a:off x="3720025" y="4575050"/>
              <a:ext cx="36900" cy="17375"/>
            </a:xfrm>
            <a:custGeom>
              <a:avLst/>
              <a:gdLst/>
              <a:ahLst/>
              <a:cxnLst/>
              <a:rect l="l" t="t" r="r" b="b"/>
              <a:pathLst>
                <a:path w="1476" h="695" extrusionOk="0">
                  <a:moveTo>
                    <a:pt x="528" y="1"/>
                  </a:moveTo>
                  <a:cubicBezTo>
                    <a:pt x="352" y="1"/>
                    <a:pt x="178" y="71"/>
                    <a:pt x="25" y="245"/>
                  </a:cubicBezTo>
                  <a:cubicBezTo>
                    <a:pt x="0" y="294"/>
                    <a:pt x="16" y="344"/>
                    <a:pt x="56" y="344"/>
                  </a:cubicBezTo>
                  <a:cubicBezTo>
                    <a:pt x="64" y="344"/>
                    <a:pt x="75" y="342"/>
                    <a:pt x="86" y="336"/>
                  </a:cubicBezTo>
                  <a:cubicBezTo>
                    <a:pt x="234" y="225"/>
                    <a:pt x="371" y="159"/>
                    <a:pt x="525" y="159"/>
                  </a:cubicBezTo>
                  <a:cubicBezTo>
                    <a:pt x="623" y="159"/>
                    <a:pt x="727" y="186"/>
                    <a:pt x="846" y="245"/>
                  </a:cubicBezTo>
                  <a:cubicBezTo>
                    <a:pt x="1028" y="336"/>
                    <a:pt x="1150" y="518"/>
                    <a:pt x="1332" y="670"/>
                  </a:cubicBezTo>
                  <a:cubicBezTo>
                    <a:pt x="1349" y="687"/>
                    <a:pt x="1368" y="695"/>
                    <a:pt x="1387" y="695"/>
                  </a:cubicBezTo>
                  <a:cubicBezTo>
                    <a:pt x="1434" y="695"/>
                    <a:pt x="1475" y="645"/>
                    <a:pt x="1454" y="579"/>
                  </a:cubicBezTo>
                  <a:cubicBezTo>
                    <a:pt x="1232" y="276"/>
                    <a:pt x="876" y="1"/>
                    <a:pt x="528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3550;p80">
              <a:extLst>
                <a:ext uri="{FF2B5EF4-FFF2-40B4-BE49-F238E27FC236}">
                  <a16:creationId xmlns:a16="http://schemas.microsoft.com/office/drawing/2014/main" id="{1BA0C7B2-5B3E-4C6B-9249-29B894EF4D61}"/>
                </a:ext>
              </a:extLst>
            </p:cNvPr>
            <p:cNvSpPr/>
            <p:nvPr/>
          </p:nvSpPr>
          <p:spPr>
            <a:xfrm>
              <a:off x="4199375" y="4467400"/>
              <a:ext cx="97950" cy="65075"/>
            </a:xfrm>
            <a:custGeom>
              <a:avLst/>
              <a:gdLst/>
              <a:ahLst/>
              <a:cxnLst/>
              <a:rect l="l" t="t" r="r" b="b"/>
              <a:pathLst>
                <a:path w="3918" h="2603" extrusionOk="0">
                  <a:moveTo>
                    <a:pt x="2311" y="0"/>
                  </a:moveTo>
                  <a:cubicBezTo>
                    <a:pt x="1484" y="0"/>
                    <a:pt x="664" y="278"/>
                    <a:pt x="0" y="812"/>
                  </a:cubicBezTo>
                  <a:lnTo>
                    <a:pt x="304" y="2514"/>
                  </a:lnTo>
                  <a:cubicBezTo>
                    <a:pt x="647" y="2575"/>
                    <a:pt x="962" y="2603"/>
                    <a:pt x="1251" y="2603"/>
                  </a:cubicBezTo>
                  <a:cubicBezTo>
                    <a:pt x="3143" y="2603"/>
                    <a:pt x="3917" y="1411"/>
                    <a:pt x="3891" y="356"/>
                  </a:cubicBezTo>
                  <a:cubicBezTo>
                    <a:pt x="3388" y="117"/>
                    <a:pt x="2848" y="0"/>
                    <a:pt x="231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3551;p80">
              <a:extLst>
                <a:ext uri="{FF2B5EF4-FFF2-40B4-BE49-F238E27FC236}">
                  <a16:creationId xmlns:a16="http://schemas.microsoft.com/office/drawing/2014/main" id="{2C385471-2F3C-4D58-A573-89C287165DFD}"/>
                </a:ext>
              </a:extLst>
            </p:cNvPr>
            <p:cNvSpPr/>
            <p:nvPr/>
          </p:nvSpPr>
          <p:spPr>
            <a:xfrm>
              <a:off x="4194050" y="4432375"/>
              <a:ext cx="102600" cy="55350"/>
            </a:xfrm>
            <a:custGeom>
              <a:avLst/>
              <a:gdLst/>
              <a:ahLst/>
              <a:cxnLst/>
              <a:rect l="l" t="t" r="r" b="b"/>
              <a:pathLst>
                <a:path w="4104" h="2214" extrusionOk="0">
                  <a:moveTo>
                    <a:pt x="2256" y="0"/>
                  </a:moveTo>
                  <a:cubicBezTo>
                    <a:pt x="944" y="0"/>
                    <a:pt x="0" y="1028"/>
                    <a:pt x="0" y="1028"/>
                  </a:cubicBezTo>
                  <a:lnTo>
                    <a:pt x="213" y="2213"/>
                  </a:lnTo>
                  <a:cubicBezTo>
                    <a:pt x="877" y="1679"/>
                    <a:pt x="1697" y="1401"/>
                    <a:pt x="2524" y="1401"/>
                  </a:cubicBezTo>
                  <a:cubicBezTo>
                    <a:pt x="3061" y="1401"/>
                    <a:pt x="3601" y="1518"/>
                    <a:pt x="4104" y="1757"/>
                  </a:cubicBezTo>
                  <a:cubicBezTo>
                    <a:pt x="4104" y="1058"/>
                    <a:pt x="3739" y="389"/>
                    <a:pt x="3101" y="146"/>
                  </a:cubicBezTo>
                  <a:cubicBezTo>
                    <a:pt x="2807" y="43"/>
                    <a:pt x="2524" y="0"/>
                    <a:pt x="225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3552;p80">
              <a:extLst>
                <a:ext uri="{FF2B5EF4-FFF2-40B4-BE49-F238E27FC236}">
                  <a16:creationId xmlns:a16="http://schemas.microsoft.com/office/drawing/2014/main" id="{9A83AB7F-C55D-4C0C-9FD9-AB65A76E9676}"/>
                </a:ext>
              </a:extLst>
            </p:cNvPr>
            <p:cNvSpPr/>
            <p:nvPr/>
          </p:nvSpPr>
          <p:spPr>
            <a:xfrm>
              <a:off x="4209250" y="4470650"/>
              <a:ext cx="57025" cy="57950"/>
            </a:xfrm>
            <a:custGeom>
              <a:avLst/>
              <a:gdLst/>
              <a:ahLst/>
              <a:cxnLst/>
              <a:rect l="l" t="t" r="r" b="b"/>
              <a:pathLst>
                <a:path w="2281" h="2318" extrusionOk="0">
                  <a:moveTo>
                    <a:pt x="1815" y="1"/>
                  </a:moveTo>
                  <a:cubicBezTo>
                    <a:pt x="1256" y="1"/>
                    <a:pt x="639" y="89"/>
                    <a:pt x="304" y="591"/>
                  </a:cubicBezTo>
                  <a:cubicBezTo>
                    <a:pt x="0" y="1077"/>
                    <a:pt x="92" y="1716"/>
                    <a:pt x="213" y="2263"/>
                  </a:cubicBezTo>
                  <a:cubicBezTo>
                    <a:pt x="226" y="2301"/>
                    <a:pt x="255" y="2318"/>
                    <a:pt x="284" y="2318"/>
                  </a:cubicBezTo>
                  <a:cubicBezTo>
                    <a:pt x="324" y="2318"/>
                    <a:pt x="365" y="2285"/>
                    <a:pt x="365" y="2232"/>
                  </a:cubicBezTo>
                  <a:cubicBezTo>
                    <a:pt x="274" y="1746"/>
                    <a:pt x="122" y="1138"/>
                    <a:pt x="396" y="682"/>
                  </a:cubicBezTo>
                  <a:cubicBezTo>
                    <a:pt x="760" y="13"/>
                    <a:pt x="1642" y="165"/>
                    <a:pt x="2280" y="74"/>
                  </a:cubicBezTo>
                  <a:cubicBezTo>
                    <a:pt x="2280" y="44"/>
                    <a:pt x="2280" y="13"/>
                    <a:pt x="2250" y="13"/>
                  </a:cubicBezTo>
                  <a:cubicBezTo>
                    <a:pt x="2114" y="7"/>
                    <a:pt x="1966" y="1"/>
                    <a:pt x="181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3553;p80">
              <a:extLst>
                <a:ext uri="{FF2B5EF4-FFF2-40B4-BE49-F238E27FC236}">
                  <a16:creationId xmlns:a16="http://schemas.microsoft.com/office/drawing/2014/main" id="{D8D28B5F-4289-463E-90B2-B3F85AF32460}"/>
                </a:ext>
              </a:extLst>
            </p:cNvPr>
            <p:cNvSpPr/>
            <p:nvPr/>
          </p:nvSpPr>
          <p:spPr>
            <a:xfrm>
              <a:off x="4211000" y="4488175"/>
              <a:ext cx="32475" cy="24500"/>
            </a:xfrm>
            <a:custGeom>
              <a:avLst/>
              <a:gdLst/>
              <a:ahLst/>
              <a:cxnLst/>
              <a:rect l="l" t="t" r="r" b="b"/>
              <a:pathLst>
                <a:path w="1299" h="980" extrusionOk="0">
                  <a:moveTo>
                    <a:pt x="901" y="1"/>
                  </a:moveTo>
                  <a:cubicBezTo>
                    <a:pt x="469" y="1"/>
                    <a:pt x="141" y="438"/>
                    <a:pt x="22" y="893"/>
                  </a:cubicBezTo>
                  <a:cubicBezTo>
                    <a:pt x="0" y="936"/>
                    <a:pt x="55" y="979"/>
                    <a:pt x="110" y="979"/>
                  </a:cubicBezTo>
                  <a:cubicBezTo>
                    <a:pt x="133" y="979"/>
                    <a:pt x="156" y="972"/>
                    <a:pt x="174" y="954"/>
                  </a:cubicBezTo>
                  <a:cubicBezTo>
                    <a:pt x="295" y="741"/>
                    <a:pt x="326" y="528"/>
                    <a:pt x="508" y="346"/>
                  </a:cubicBezTo>
                  <a:cubicBezTo>
                    <a:pt x="621" y="195"/>
                    <a:pt x="758" y="138"/>
                    <a:pt x="910" y="138"/>
                  </a:cubicBezTo>
                  <a:cubicBezTo>
                    <a:pt x="1004" y="138"/>
                    <a:pt x="1103" y="159"/>
                    <a:pt x="1207" y="194"/>
                  </a:cubicBezTo>
                  <a:cubicBezTo>
                    <a:pt x="1268" y="194"/>
                    <a:pt x="1298" y="133"/>
                    <a:pt x="1268" y="103"/>
                  </a:cubicBezTo>
                  <a:cubicBezTo>
                    <a:pt x="1139" y="32"/>
                    <a:pt x="1016" y="1"/>
                    <a:pt x="9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" name="Google Shape;3554;p80">
              <a:extLst>
                <a:ext uri="{FF2B5EF4-FFF2-40B4-BE49-F238E27FC236}">
                  <a16:creationId xmlns:a16="http://schemas.microsoft.com/office/drawing/2014/main" id="{5A28F76B-7637-4007-B6BE-9F6894E861E1}"/>
                </a:ext>
              </a:extLst>
            </p:cNvPr>
            <p:cNvSpPr/>
            <p:nvPr/>
          </p:nvSpPr>
          <p:spPr>
            <a:xfrm>
              <a:off x="3703900" y="4263800"/>
              <a:ext cx="510700" cy="442300"/>
            </a:xfrm>
            <a:custGeom>
              <a:avLst/>
              <a:gdLst/>
              <a:ahLst/>
              <a:cxnLst/>
              <a:rect l="l" t="t" r="r" b="b"/>
              <a:pathLst>
                <a:path w="20428" h="17692" extrusionOk="0">
                  <a:moveTo>
                    <a:pt x="9368" y="1"/>
                  </a:moveTo>
                  <a:cubicBezTo>
                    <a:pt x="4824" y="1"/>
                    <a:pt x="0" y="1843"/>
                    <a:pt x="1673" y="10263"/>
                  </a:cubicBezTo>
                  <a:cubicBezTo>
                    <a:pt x="1673" y="10263"/>
                    <a:pt x="2159" y="13607"/>
                    <a:pt x="3254" y="15096"/>
                  </a:cubicBezTo>
                  <a:cubicBezTo>
                    <a:pt x="4216" y="16444"/>
                    <a:pt x="6772" y="17692"/>
                    <a:pt x="9907" y="17692"/>
                  </a:cubicBezTo>
                  <a:cubicBezTo>
                    <a:pt x="10236" y="17692"/>
                    <a:pt x="10572" y="17678"/>
                    <a:pt x="10913" y="17649"/>
                  </a:cubicBezTo>
                  <a:cubicBezTo>
                    <a:pt x="14530" y="17376"/>
                    <a:pt x="19059" y="15370"/>
                    <a:pt x="19698" y="12604"/>
                  </a:cubicBezTo>
                  <a:cubicBezTo>
                    <a:pt x="20306" y="9838"/>
                    <a:pt x="20427" y="8014"/>
                    <a:pt x="19637" y="5430"/>
                  </a:cubicBezTo>
                  <a:cubicBezTo>
                    <a:pt x="18847" y="2877"/>
                    <a:pt x="18512" y="1722"/>
                    <a:pt x="15868" y="993"/>
                  </a:cubicBezTo>
                  <a:cubicBezTo>
                    <a:pt x="14870" y="703"/>
                    <a:pt x="12172" y="1"/>
                    <a:pt x="936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3555;p80">
              <a:extLst>
                <a:ext uri="{FF2B5EF4-FFF2-40B4-BE49-F238E27FC236}">
                  <a16:creationId xmlns:a16="http://schemas.microsoft.com/office/drawing/2014/main" id="{706C6D97-6D0C-41EB-A853-25C07285C486}"/>
                </a:ext>
              </a:extLst>
            </p:cNvPr>
            <p:cNvSpPr/>
            <p:nvPr/>
          </p:nvSpPr>
          <p:spPr>
            <a:xfrm>
              <a:off x="3809550" y="4432225"/>
              <a:ext cx="38775" cy="38325"/>
            </a:xfrm>
            <a:custGeom>
              <a:avLst/>
              <a:gdLst/>
              <a:ahLst/>
              <a:cxnLst/>
              <a:rect l="l" t="t" r="r" b="b"/>
              <a:pathLst>
                <a:path w="1551" h="1533" extrusionOk="0">
                  <a:moveTo>
                    <a:pt x="1459" y="0"/>
                  </a:moveTo>
                  <a:cubicBezTo>
                    <a:pt x="851" y="92"/>
                    <a:pt x="31" y="851"/>
                    <a:pt x="0" y="1490"/>
                  </a:cubicBezTo>
                  <a:cubicBezTo>
                    <a:pt x="0" y="1511"/>
                    <a:pt x="31" y="1533"/>
                    <a:pt x="59" y="1533"/>
                  </a:cubicBezTo>
                  <a:cubicBezTo>
                    <a:pt x="71" y="1533"/>
                    <a:pt x="83" y="1529"/>
                    <a:pt x="91" y="1520"/>
                  </a:cubicBezTo>
                  <a:cubicBezTo>
                    <a:pt x="395" y="851"/>
                    <a:pt x="821" y="426"/>
                    <a:pt x="1490" y="152"/>
                  </a:cubicBezTo>
                  <a:cubicBezTo>
                    <a:pt x="1550" y="122"/>
                    <a:pt x="1550" y="0"/>
                    <a:pt x="14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3556;p80">
              <a:extLst>
                <a:ext uri="{FF2B5EF4-FFF2-40B4-BE49-F238E27FC236}">
                  <a16:creationId xmlns:a16="http://schemas.microsoft.com/office/drawing/2014/main" id="{592B48B2-DDDA-406A-A300-15C06622445B}"/>
                </a:ext>
              </a:extLst>
            </p:cNvPr>
            <p:cNvSpPr/>
            <p:nvPr/>
          </p:nvSpPr>
          <p:spPr>
            <a:xfrm>
              <a:off x="4065625" y="4386650"/>
              <a:ext cx="51325" cy="16300"/>
            </a:xfrm>
            <a:custGeom>
              <a:avLst/>
              <a:gdLst/>
              <a:ahLst/>
              <a:cxnLst/>
              <a:rect l="l" t="t" r="r" b="b"/>
              <a:pathLst>
                <a:path w="2053" h="652" extrusionOk="0">
                  <a:moveTo>
                    <a:pt x="601" y="1"/>
                  </a:moveTo>
                  <a:cubicBezTo>
                    <a:pt x="405" y="1"/>
                    <a:pt x="219" y="29"/>
                    <a:pt x="61" y="91"/>
                  </a:cubicBezTo>
                  <a:cubicBezTo>
                    <a:pt x="1" y="121"/>
                    <a:pt x="1" y="212"/>
                    <a:pt x="61" y="212"/>
                  </a:cubicBezTo>
                  <a:cubicBezTo>
                    <a:pt x="700" y="243"/>
                    <a:pt x="1308" y="243"/>
                    <a:pt x="1824" y="638"/>
                  </a:cubicBezTo>
                  <a:cubicBezTo>
                    <a:pt x="1844" y="648"/>
                    <a:pt x="1863" y="652"/>
                    <a:pt x="1882" y="652"/>
                  </a:cubicBezTo>
                  <a:cubicBezTo>
                    <a:pt x="1979" y="652"/>
                    <a:pt x="2053" y="532"/>
                    <a:pt x="1976" y="456"/>
                  </a:cubicBezTo>
                  <a:cubicBezTo>
                    <a:pt x="1630" y="174"/>
                    <a:pt x="1084" y="1"/>
                    <a:pt x="6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3557;p80">
              <a:extLst>
                <a:ext uri="{FF2B5EF4-FFF2-40B4-BE49-F238E27FC236}">
                  <a16:creationId xmlns:a16="http://schemas.microsoft.com/office/drawing/2014/main" id="{733302C7-2C9A-4AA1-BCEC-5A89F2EDD21F}"/>
                </a:ext>
              </a:extLst>
            </p:cNvPr>
            <p:cNvSpPr/>
            <p:nvPr/>
          </p:nvSpPr>
          <p:spPr>
            <a:xfrm>
              <a:off x="3824750" y="4570675"/>
              <a:ext cx="95000" cy="83300"/>
            </a:xfrm>
            <a:custGeom>
              <a:avLst/>
              <a:gdLst/>
              <a:ahLst/>
              <a:cxnLst/>
              <a:rect l="l" t="t" r="r" b="b"/>
              <a:pathLst>
                <a:path w="3800" h="3332" extrusionOk="0">
                  <a:moveTo>
                    <a:pt x="1943" y="0"/>
                  </a:moveTo>
                  <a:cubicBezTo>
                    <a:pt x="1843" y="0"/>
                    <a:pt x="1743" y="8"/>
                    <a:pt x="1642" y="25"/>
                  </a:cubicBezTo>
                  <a:cubicBezTo>
                    <a:pt x="669" y="207"/>
                    <a:pt x="0" y="1058"/>
                    <a:pt x="183" y="1970"/>
                  </a:cubicBezTo>
                  <a:cubicBezTo>
                    <a:pt x="318" y="2784"/>
                    <a:pt x="1059" y="3332"/>
                    <a:pt x="1887" y="3332"/>
                  </a:cubicBezTo>
                  <a:cubicBezTo>
                    <a:pt x="1987" y="3332"/>
                    <a:pt x="2088" y="3324"/>
                    <a:pt x="2189" y="3307"/>
                  </a:cubicBezTo>
                  <a:cubicBezTo>
                    <a:pt x="3161" y="3125"/>
                    <a:pt x="3800" y="2274"/>
                    <a:pt x="3648" y="1362"/>
                  </a:cubicBezTo>
                  <a:cubicBezTo>
                    <a:pt x="3512" y="548"/>
                    <a:pt x="2771" y="0"/>
                    <a:pt x="1943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3558;p80">
              <a:extLst>
                <a:ext uri="{FF2B5EF4-FFF2-40B4-BE49-F238E27FC236}">
                  <a16:creationId xmlns:a16="http://schemas.microsoft.com/office/drawing/2014/main" id="{21A0D50E-53ED-4456-B917-2F28A62B6C3A}"/>
                </a:ext>
              </a:extLst>
            </p:cNvPr>
            <p:cNvSpPr/>
            <p:nvPr/>
          </p:nvSpPr>
          <p:spPr>
            <a:xfrm>
              <a:off x="4063350" y="4529425"/>
              <a:ext cx="95000" cy="82975"/>
            </a:xfrm>
            <a:custGeom>
              <a:avLst/>
              <a:gdLst/>
              <a:ahLst/>
              <a:cxnLst/>
              <a:rect l="l" t="t" r="r" b="b"/>
              <a:pathLst>
                <a:path w="3800" h="3319" extrusionOk="0">
                  <a:moveTo>
                    <a:pt x="1958" y="1"/>
                  </a:moveTo>
                  <a:cubicBezTo>
                    <a:pt x="1844" y="1"/>
                    <a:pt x="1728" y="11"/>
                    <a:pt x="1611" y="33"/>
                  </a:cubicBezTo>
                  <a:cubicBezTo>
                    <a:pt x="669" y="185"/>
                    <a:pt x="0" y="1067"/>
                    <a:pt x="152" y="1948"/>
                  </a:cubicBezTo>
                  <a:cubicBezTo>
                    <a:pt x="313" y="2751"/>
                    <a:pt x="1015" y="3318"/>
                    <a:pt x="1844" y="3318"/>
                  </a:cubicBezTo>
                  <a:cubicBezTo>
                    <a:pt x="1957" y="3318"/>
                    <a:pt x="2072" y="3308"/>
                    <a:pt x="2189" y="3286"/>
                  </a:cubicBezTo>
                  <a:cubicBezTo>
                    <a:pt x="3162" y="3134"/>
                    <a:pt x="3800" y="2252"/>
                    <a:pt x="3648" y="1340"/>
                  </a:cubicBezTo>
                  <a:cubicBezTo>
                    <a:pt x="3514" y="565"/>
                    <a:pt x="2792" y="1"/>
                    <a:pt x="1958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3559;p80">
              <a:extLst>
                <a:ext uri="{FF2B5EF4-FFF2-40B4-BE49-F238E27FC236}">
                  <a16:creationId xmlns:a16="http://schemas.microsoft.com/office/drawing/2014/main" id="{7201A3E9-9C20-4399-8A85-0BF180C0D431}"/>
                </a:ext>
              </a:extLst>
            </p:cNvPr>
            <p:cNvSpPr/>
            <p:nvPr/>
          </p:nvSpPr>
          <p:spPr>
            <a:xfrm>
              <a:off x="3956200" y="4562350"/>
              <a:ext cx="42575" cy="23475"/>
            </a:xfrm>
            <a:custGeom>
              <a:avLst/>
              <a:gdLst/>
              <a:ahLst/>
              <a:cxnLst/>
              <a:rect l="l" t="t" r="r" b="b"/>
              <a:pathLst>
                <a:path w="1703" h="939" extrusionOk="0">
                  <a:moveTo>
                    <a:pt x="46" y="1"/>
                  </a:moveTo>
                  <a:cubicBezTo>
                    <a:pt x="23" y="1"/>
                    <a:pt x="1" y="8"/>
                    <a:pt x="1" y="23"/>
                  </a:cubicBezTo>
                  <a:cubicBezTo>
                    <a:pt x="29" y="754"/>
                    <a:pt x="861" y="939"/>
                    <a:pt x="1467" y="939"/>
                  </a:cubicBezTo>
                  <a:cubicBezTo>
                    <a:pt x="1517" y="939"/>
                    <a:pt x="1565" y="938"/>
                    <a:pt x="1612" y="935"/>
                  </a:cubicBezTo>
                  <a:cubicBezTo>
                    <a:pt x="1703" y="935"/>
                    <a:pt x="1703" y="814"/>
                    <a:pt x="1612" y="814"/>
                  </a:cubicBezTo>
                  <a:cubicBezTo>
                    <a:pt x="973" y="722"/>
                    <a:pt x="365" y="692"/>
                    <a:pt x="92" y="23"/>
                  </a:cubicBezTo>
                  <a:cubicBezTo>
                    <a:pt x="92" y="8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3560;p80">
              <a:extLst>
                <a:ext uri="{FF2B5EF4-FFF2-40B4-BE49-F238E27FC236}">
                  <a16:creationId xmlns:a16="http://schemas.microsoft.com/office/drawing/2014/main" id="{2CD6F1C6-4B67-4E1D-B11C-4E4CBD73CD32}"/>
                </a:ext>
              </a:extLst>
            </p:cNvPr>
            <p:cNvSpPr/>
            <p:nvPr/>
          </p:nvSpPr>
          <p:spPr>
            <a:xfrm>
              <a:off x="3853625" y="45110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1" y="0"/>
                  </a:moveTo>
                  <a:cubicBezTo>
                    <a:pt x="513" y="0"/>
                    <a:pt x="485" y="3"/>
                    <a:pt x="456" y="9"/>
                  </a:cubicBezTo>
                  <a:cubicBezTo>
                    <a:pt x="183" y="70"/>
                    <a:pt x="0" y="374"/>
                    <a:pt x="61" y="739"/>
                  </a:cubicBezTo>
                  <a:cubicBezTo>
                    <a:pt x="118" y="1052"/>
                    <a:pt x="388" y="1259"/>
                    <a:pt x="647" y="1259"/>
                  </a:cubicBezTo>
                  <a:cubicBezTo>
                    <a:pt x="664" y="1259"/>
                    <a:pt x="682" y="1258"/>
                    <a:pt x="699" y="1256"/>
                  </a:cubicBezTo>
                  <a:cubicBezTo>
                    <a:pt x="973" y="1195"/>
                    <a:pt x="1155" y="861"/>
                    <a:pt x="1094" y="526"/>
                  </a:cubicBezTo>
                  <a:cubicBezTo>
                    <a:pt x="1013" y="227"/>
                    <a:pt x="785" y="0"/>
                    <a:pt x="54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" name="Google Shape;3561;p80">
              <a:extLst>
                <a:ext uri="{FF2B5EF4-FFF2-40B4-BE49-F238E27FC236}">
                  <a16:creationId xmlns:a16="http://schemas.microsoft.com/office/drawing/2014/main" id="{2AAE2E84-15FC-46B8-AFB3-CD58E72E2A89}"/>
                </a:ext>
              </a:extLst>
            </p:cNvPr>
            <p:cNvSpPr/>
            <p:nvPr/>
          </p:nvSpPr>
          <p:spPr>
            <a:xfrm>
              <a:off x="4064100" y="44692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3" y="0"/>
                  </a:moveTo>
                  <a:cubicBezTo>
                    <a:pt x="514" y="0"/>
                    <a:pt x="485" y="3"/>
                    <a:pt x="457" y="10"/>
                  </a:cubicBezTo>
                  <a:cubicBezTo>
                    <a:pt x="183" y="70"/>
                    <a:pt x="1" y="374"/>
                    <a:pt x="62" y="739"/>
                  </a:cubicBezTo>
                  <a:cubicBezTo>
                    <a:pt x="119" y="1052"/>
                    <a:pt x="389" y="1259"/>
                    <a:pt x="647" y="1259"/>
                  </a:cubicBezTo>
                  <a:cubicBezTo>
                    <a:pt x="665" y="1259"/>
                    <a:pt x="683" y="1258"/>
                    <a:pt x="700" y="1256"/>
                  </a:cubicBezTo>
                  <a:cubicBezTo>
                    <a:pt x="973" y="1195"/>
                    <a:pt x="1156" y="861"/>
                    <a:pt x="1095" y="526"/>
                  </a:cubicBezTo>
                  <a:cubicBezTo>
                    <a:pt x="1041" y="227"/>
                    <a:pt x="791" y="0"/>
                    <a:pt x="543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Google Shape;3562;p80">
              <a:extLst>
                <a:ext uri="{FF2B5EF4-FFF2-40B4-BE49-F238E27FC236}">
                  <a16:creationId xmlns:a16="http://schemas.microsoft.com/office/drawing/2014/main" id="{013D3AAE-A759-4FFE-8CB3-656A0B234BF8}"/>
                </a:ext>
              </a:extLst>
            </p:cNvPr>
            <p:cNvSpPr/>
            <p:nvPr/>
          </p:nvSpPr>
          <p:spPr>
            <a:xfrm>
              <a:off x="3959250" y="4477050"/>
              <a:ext cx="35725" cy="52825"/>
            </a:xfrm>
            <a:custGeom>
              <a:avLst/>
              <a:gdLst/>
              <a:ahLst/>
              <a:cxnLst/>
              <a:rect l="l" t="t" r="r" b="b"/>
              <a:pathLst>
                <a:path w="1429" h="2113" extrusionOk="0">
                  <a:moveTo>
                    <a:pt x="61" y="1"/>
                  </a:moveTo>
                  <a:cubicBezTo>
                    <a:pt x="61" y="1"/>
                    <a:pt x="31" y="1"/>
                    <a:pt x="31" y="31"/>
                  </a:cubicBezTo>
                  <a:cubicBezTo>
                    <a:pt x="0" y="305"/>
                    <a:pt x="31" y="609"/>
                    <a:pt x="31" y="882"/>
                  </a:cubicBezTo>
                  <a:cubicBezTo>
                    <a:pt x="31" y="1095"/>
                    <a:pt x="0" y="1368"/>
                    <a:pt x="152" y="1520"/>
                  </a:cubicBezTo>
                  <a:cubicBezTo>
                    <a:pt x="220" y="1633"/>
                    <a:pt x="321" y="1696"/>
                    <a:pt x="431" y="1696"/>
                  </a:cubicBezTo>
                  <a:cubicBezTo>
                    <a:pt x="469" y="1696"/>
                    <a:pt x="508" y="1688"/>
                    <a:pt x="547" y="1672"/>
                  </a:cubicBezTo>
                  <a:cubicBezTo>
                    <a:pt x="608" y="1642"/>
                    <a:pt x="669" y="1581"/>
                    <a:pt x="730" y="1551"/>
                  </a:cubicBezTo>
                  <a:cubicBezTo>
                    <a:pt x="760" y="1520"/>
                    <a:pt x="851" y="1399"/>
                    <a:pt x="882" y="1399"/>
                  </a:cubicBezTo>
                  <a:cubicBezTo>
                    <a:pt x="1003" y="1490"/>
                    <a:pt x="1094" y="1581"/>
                    <a:pt x="1186" y="1672"/>
                  </a:cubicBezTo>
                  <a:cubicBezTo>
                    <a:pt x="1155" y="1794"/>
                    <a:pt x="1094" y="1885"/>
                    <a:pt x="973" y="1946"/>
                  </a:cubicBezTo>
                  <a:cubicBezTo>
                    <a:pt x="896" y="1997"/>
                    <a:pt x="948" y="2112"/>
                    <a:pt x="1021" y="2112"/>
                  </a:cubicBezTo>
                  <a:cubicBezTo>
                    <a:pt x="1035" y="2112"/>
                    <a:pt x="1049" y="2108"/>
                    <a:pt x="1064" y="2098"/>
                  </a:cubicBezTo>
                  <a:cubicBezTo>
                    <a:pt x="1277" y="1976"/>
                    <a:pt x="1429" y="1703"/>
                    <a:pt x="1338" y="1429"/>
                  </a:cubicBezTo>
                  <a:cubicBezTo>
                    <a:pt x="1294" y="1298"/>
                    <a:pt x="1155" y="1198"/>
                    <a:pt x="1002" y="1198"/>
                  </a:cubicBezTo>
                  <a:cubicBezTo>
                    <a:pt x="942" y="1198"/>
                    <a:pt x="880" y="1213"/>
                    <a:pt x="821" y="1247"/>
                  </a:cubicBezTo>
                  <a:cubicBezTo>
                    <a:pt x="730" y="1308"/>
                    <a:pt x="669" y="1429"/>
                    <a:pt x="578" y="1490"/>
                  </a:cubicBezTo>
                  <a:cubicBezTo>
                    <a:pt x="516" y="1524"/>
                    <a:pt x="462" y="1538"/>
                    <a:pt x="417" y="1538"/>
                  </a:cubicBezTo>
                  <a:cubicBezTo>
                    <a:pt x="174" y="1538"/>
                    <a:pt x="152" y="1117"/>
                    <a:pt x="152" y="913"/>
                  </a:cubicBezTo>
                  <a:cubicBezTo>
                    <a:pt x="152" y="669"/>
                    <a:pt x="274" y="213"/>
                    <a:pt x="6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3563;p80">
              <a:extLst>
                <a:ext uri="{FF2B5EF4-FFF2-40B4-BE49-F238E27FC236}">
                  <a16:creationId xmlns:a16="http://schemas.microsoft.com/office/drawing/2014/main" id="{4E2FDB99-DCD2-4C3F-B103-67EBB55DF2E0}"/>
                </a:ext>
              </a:extLst>
            </p:cNvPr>
            <p:cNvSpPr/>
            <p:nvPr/>
          </p:nvSpPr>
          <p:spPr>
            <a:xfrm>
              <a:off x="3691000" y="4287850"/>
              <a:ext cx="97300" cy="243425"/>
            </a:xfrm>
            <a:custGeom>
              <a:avLst/>
              <a:gdLst/>
              <a:ahLst/>
              <a:cxnLst/>
              <a:rect l="l" t="t" r="r" b="b"/>
              <a:pathLst>
                <a:path w="3892" h="9737" extrusionOk="0">
                  <a:moveTo>
                    <a:pt x="3861" y="0"/>
                  </a:moveTo>
                  <a:cubicBezTo>
                    <a:pt x="2128" y="1003"/>
                    <a:pt x="821" y="2645"/>
                    <a:pt x="517" y="4134"/>
                  </a:cubicBezTo>
                  <a:cubicBezTo>
                    <a:pt x="1" y="6748"/>
                    <a:pt x="821" y="9514"/>
                    <a:pt x="821" y="9514"/>
                  </a:cubicBezTo>
                  <a:cubicBezTo>
                    <a:pt x="1156" y="9514"/>
                    <a:pt x="2128" y="9696"/>
                    <a:pt x="2280" y="9727"/>
                  </a:cubicBezTo>
                  <a:cubicBezTo>
                    <a:pt x="2295" y="9733"/>
                    <a:pt x="2308" y="9737"/>
                    <a:pt x="2318" y="9737"/>
                  </a:cubicBezTo>
                  <a:cubicBezTo>
                    <a:pt x="2486" y="9737"/>
                    <a:pt x="1931" y="8808"/>
                    <a:pt x="2189" y="8693"/>
                  </a:cubicBezTo>
                  <a:cubicBezTo>
                    <a:pt x="2736" y="8450"/>
                    <a:pt x="3314" y="8207"/>
                    <a:pt x="3891" y="7994"/>
                  </a:cubicBezTo>
                  <a:cubicBezTo>
                    <a:pt x="3253" y="5775"/>
                    <a:pt x="3283" y="3496"/>
                    <a:pt x="3678" y="1338"/>
                  </a:cubicBezTo>
                  <a:cubicBezTo>
                    <a:pt x="3739" y="882"/>
                    <a:pt x="3800" y="426"/>
                    <a:pt x="386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" name="Google Shape;3564;p80">
              <a:extLst>
                <a:ext uri="{FF2B5EF4-FFF2-40B4-BE49-F238E27FC236}">
                  <a16:creationId xmlns:a16="http://schemas.microsoft.com/office/drawing/2014/main" id="{509642DA-B1E1-48B6-804E-8C7FB64AB593}"/>
                </a:ext>
              </a:extLst>
            </p:cNvPr>
            <p:cNvSpPr/>
            <p:nvPr/>
          </p:nvSpPr>
          <p:spPr>
            <a:xfrm>
              <a:off x="3772300" y="4272650"/>
              <a:ext cx="76775" cy="215075"/>
            </a:xfrm>
            <a:custGeom>
              <a:avLst/>
              <a:gdLst/>
              <a:ahLst/>
              <a:cxnLst/>
              <a:rect l="l" t="t" r="r" b="b"/>
              <a:pathLst>
                <a:path w="3071" h="8603" extrusionOk="0">
                  <a:moveTo>
                    <a:pt x="1946" y="0"/>
                  </a:moveTo>
                  <a:lnTo>
                    <a:pt x="1946" y="0"/>
                  </a:lnTo>
                  <a:cubicBezTo>
                    <a:pt x="1460" y="152"/>
                    <a:pt x="1034" y="365"/>
                    <a:pt x="609" y="608"/>
                  </a:cubicBezTo>
                  <a:cubicBezTo>
                    <a:pt x="548" y="1034"/>
                    <a:pt x="487" y="1490"/>
                    <a:pt x="426" y="1946"/>
                  </a:cubicBezTo>
                  <a:cubicBezTo>
                    <a:pt x="31" y="4104"/>
                    <a:pt x="1" y="6383"/>
                    <a:pt x="639" y="8602"/>
                  </a:cubicBezTo>
                  <a:cubicBezTo>
                    <a:pt x="1429" y="8329"/>
                    <a:pt x="2281" y="8085"/>
                    <a:pt x="3071" y="7903"/>
                  </a:cubicBezTo>
                  <a:cubicBezTo>
                    <a:pt x="2159" y="5350"/>
                    <a:pt x="1825" y="2675"/>
                    <a:pt x="1946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" name="Google Shape;3565;p80">
              <a:extLst>
                <a:ext uri="{FF2B5EF4-FFF2-40B4-BE49-F238E27FC236}">
                  <a16:creationId xmlns:a16="http://schemas.microsoft.com/office/drawing/2014/main" id="{99AA5B1E-DED1-48E5-AEC3-DFF30903F4C4}"/>
                </a:ext>
              </a:extLst>
            </p:cNvPr>
            <p:cNvSpPr/>
            <p:nvPr/>
          </p:nvSpPr>
          <p:spPr>
            <a:xfrm>
              <a:off x="3817900" y="4201800"/>
              <a:ext cx="313875" cy="267675"/>
            </a:xfrm>
            <a:custGeom>
              <a:avLst/>
              <a:gdLst/>
              <a:ahLst/>
              <a:cxnLst/>
              <a:rect l="l" t="t" r="r" b="b"/>
              <a:pathLst>
                <a:path w="12555" h="10707" extrusionOk="0">
                  <a:moveTo>
                    <a:pt x="5177" y="1"/>
                  </a:moveTo>
                  <a:cubicBezTo>
                    <a:pt x="5156" y="1"/>
                    <a:pt x="5132" y="3"/>
                    <a:pt x="5107" y="7"/>
                  </a:cubicBezTo>
                  <a:cubicBezTo>
                    <a:pt x="4286" y="129"/>
                    <a:pt x="4195" y="2348"/>
                    <a:pt x="4195" y="2348"/>
                  </a:cubicBezTo>
                  <a:cubicBezTo>
                    <a:pt x="4195" y="2348"/>
                    <a:pt x="3715" y="1003"/>
                    <a:pt x="3010" y="1003"/>
                  </a:cubicBezTo>
                  <a:cubicBezTo>
                    <a:pt x="2922" y="1003"/>
                    <a:pt x="2831" y="1024"/>
                    <a:pt x="2736" y="1071"/>
                  </a:cubicBezTo>
                  <a:cubicBezTo>
                    <a:pt x="1885" y="1527"/>
                    <a:pt x="3314" y="2530"/>
                    <a:pt x="3314" y="2530"/>
                  </a:cubicBezTo>
                  <a:cubicBezTo>
                    <a:pt x="2985" y="2477"/>
                    <a:pt x="2659" y="2452"/>
                    <a:pt x="2338" y="2452"/>
                  </a:cubicBezTo>
                  <a:cubicBezTo>
                    <a:pt x="1560" y="2452"/>
                    <a:pt x="811" y="2598"/>
                    <a:pt x="122" y="2834"/>
                  </a:cubicBezTo>
                  <a:cubicBezTo>
                    <a:pt x="1" y="5509"/>
                    <a:pt x="335" y="8184"/>
                    <a:pt x="1247" y="10707"/>
                  </a:cubicBezTo>
                  <a:cubicBezTo>
                    <a:pt x="4317" y="9977"/>
                    <a:pt x="7022" y="9825"/>
                    <a:pt x="7022" y="9825"/>
                  </a:cubicBezTo>
                  <a:cubicBezTo>
                    <a:pt x="7022" y="9825"/>
                    <a:pt x="6518" y="7254"/>
                    <a:pt x="6795" y="7254"/>
                  </a:cubicBezTo>
                  <a:cubicBezTo>
                    <a:pt x="6822" y="7254"/>
                    <a:pt x="6857" y="7279"/>
                    <a:pt x="6900" y="7333"/>
                  </a:cubicBezTo>
                  <a:cubicBezTo>
                    <a:pt x="7387" y="7971"/>
                    <a:pt x="7843" y="9764"/>
                    <a:pt x="7843" y="9764"/>
                  </a:cubicBezTo>
                  <a:lnTo>
                    <a:pt x="10305" y="9430"/>
                  </a:lnTo>
                  <a:cubicBezTo>
                    <a:pt x="10335" y="8822"/>
                    <a:pt x="9697" y="6056"/>
                    <a:pt x="9697" y="6056"/>
                  </a:cubicBezTo>
                  <a:lnTo>
                    <a:pt x="9697" y="6056"/>
                  </a:lnTo>
                  <a:cubicBezTo>
                    <a:pt x="10426" y="6907"/>
                    <a:pt x="11369" y="9400"/>
                    <a:pt x="11369" y="9400"/>
                  </a:cubicBezTo>
                  <a:cubicBezTo>
                    <a:pt x="11703" y="9430"/>
                    <a:pt x="12128" y="9430"/>
                    <a:pt x="12554" y="9460"/>
                  </a:cubicBezTo>
                  <a:cubicBezTo>
                    <a:pt x="11581" y="6573"/>
                    <a:pt x="9666" y="3898"/>
                    <a:pt x="7660" y="1466"/>
                  </a:cubicBezTo>
                  <a:cubicBezTo>
                    <a:pt x="6080" y="1740"/>
                    <a:pt x="4864" y="2257"/>
                    <a:pt x="4864" y="2257"/>
                  </a:cubicBezTo>
                  <a:cubicBezTo>
                    <a:pt x="4864" y="2257"/>
                    <a:pt x="5864" y="1"/>
                    <a:pt x="5177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" name="Google Shape;3566;p80">
              <a:extLst>
                <a:ext uri="{FF2B5EF4-FFF2-40B4-BE49-F238E27FC236}">
                  <a16:creationId xmlns:a16="http://schemas.microsoft.com/office/drawing/2014/main" id="{FB16741E-825F-433A-8B39-4DEB20C66A97}"/>
                </a:ext>
              </a:extLst>
            </p:cNvPr>
            <p:cNvSpPr/>
            <p:nvPr/>
          </p:nvSpPr>
          <p:spPr>
            <a:xfrm>
              <a:off x="4009400" y="4234175"/>
              <a:ext cx="180125" cy="204150"/>
            </a:xfrm>
            <a:custGeom>
              <a:avLst/>
              <a:gdLst/>
              <a:ahLst/>
              <a:cxnLst/>
              <a:rect l="l" t="t" r="r" b="b"/>
              <a:pathLst>
                <a:path w="7205" h="8166" extrusionOk="0">
                  <a:moveTo>
                    <a:pt x="2032" y="0"/>
                  </a:moveTo>
                  <a:cubicBezTo>
                    <a:pt x="1337" y="0"/>
                    <a:pt x="641" y="77"/>
                    <a:pt x="0" y="171"/>
                  </a:cubicBezTo>
                  <a:cubicBezTo>
                    <a:pt x="2006" y="2603"/>
                    <a:pt x="3921" y="5278"/>
                    <a:pt x="4924" y="8165"/>
                  </a:cubicBezTo>
                  <a:lnTo>
                    <a:pt x="7204" y="8165"/>
                  </a:lnTo>
                  <a:cubicBezTo>
                    <a:pt x="6475" y="5096"/>
                    <a:pt x="4864" y="2208"/>
                    <a:pt x="2614" y="19"/>
                  </a:cubicBezTo>
                  <a:cubicBezTo>
                    <a:pt x="2421" y="6"/>
                    <a:pt x="2226" y="0"/>
                    <a:pt x="2032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" name="Google Shape;3567;p80">
              <a:extLst>
                <a:ext uri="{FF2B5EF4-FFF2-40B4-BE49-F238E27FC236}">
                  <a16:creationId xmlns:a16="http://schemas.microsoft.com/office/drawing/2014/main" id="{D2395B5E-55B0-4378-BF2F-D2F3B6FDC1E2}"/>
                </a:ext>
              </a:extLst>
            </p:cNvPr>
            <p:cNvSpPr/>
            <p:nvPr/>
          </p:nvSpPr>
          <p:spPr>
            <a:xfrm>
              <a:off x="4073975" y="4234650"/>
              <a:ext cx="150500" cy="212800"/>
            </a:xfrm>
            <a:custGeom>
              <a:avLst/>
              <a:gdLst/>
              <a:ahLst/>
              <a:cxnLst/>
              <a:rect l="l" t="t" r="r" b="b"/>
              <a:pathLst>
                <a:path w="6020" h="8512" extrusionOk="0">
                  <a:moveTo>
                    <a:pt x="1" y="0"/>
                  </a:moveTo>
                  <a:lnTo>
                    <a:pt x="1" y="0"/>
                  </a:lnTo>
                  <a:cubicBezTo>
                    <a:pt x="2281" y="2189"/>
                    <a:pt x="3892" y="5077"/>
                    <a:pt x="4621" y="8146"/>
                  </a:cubicBezTo>
                  <a:lnTo>
                    <a:pt x="5107" y="8146"/>
                  </a:lnTo>
                  <a:cubicBezTo>
                    <a:pt x="5533" y="8146"/>
                    <a:pt x="5047" y="8511"/>
                    <a:pt x="5290" y="8511"/>
                  </a:cubicBezTo>
                  <a:cubicBezTo>
                    <a:pt x="5472" y="8511"/>
                    <a:pt x="6019" y="8116"/>
                    <a:pt x="6019" y="8116"/>
                  </a:cubicBezTo>
                  <a:cubicBezTo>
                    <a:pt x="6019" y="8116"/>
                    <a:pt x="5776" y="5958"/>
                    <a:pt x="3588" y="2067"/>
                  </a:cubicBezTo>
                  <a:cubicBezTo>
                    <a:pt x="2828" y="669"/>
                    <a:pt x="1460" y="122"/>
                    <a:pt x="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" name="Google Shape;3568;p80">
              <a:extLst>
                <a:ext uri="{FF2B5EF4-FFF2-40B4-BE49-F238E27FC236}">
                  <a16:creationId xmlns:a16="http://schemas.microsoft.com/office/drawing/2014/main" id="{1FC30B52-DE32-4368-8C51-DE8803AF2C48}"/>
                </a:ext>
              </a:extLst>
            </p:cNvPr>
            <p:cNvSpPr/>
            <p:nvPr/>
          </p:nvSpPr>
          <p:spPr>
            <a:xfrm>
              <a:off x="2975175" y="4531100"/>
              <a:ext cx="96550" cy="62725"/>
            </a:xfrm>
            <a:custGeom>
              <a:avLst/>
              <a:gdLst/>
              <a:ahLst/>
              <a:cxnLst/>
              <a:rect l="l" t="t" r="r" b="b"/>
              <a:pathLst>
                <a:path w="3862" h="2509" extrusionOk="0">
                  <a:moveTo>
                    <a:pt x="1729" y="1"/>
                  </a:moveTo>
                  <a:cubicBezTo>
                    <a:pt x="1134" y="1"/>
                    <a:pt x="538" y="140"/>
                    <a:pt x="1" y="422"/>
                  </a:cubicBezTo>
                  <a:cubicBezTo>
                    <a:pt x="26" y="1434"/>
                    <a:pt x="788" y="2508"/>
                    <a:pt x="2496" y="2508"/>
                  </a:cubicBezTo>
                  <a:cubicBezTo>
                    <a:pt x="2841" y="2508"/>
                    <a:pt x="3224" y="2465"/>
                    <a:pt x="3648" y="2368"/>
                  </a:cubicBezTo>
                  <a:lnTo>
                    <a:pt x="3861" y="665"/>
                  </a:lnTo>
                  <a:cubicBezTo>
                    <a:pt x="3233" y="224"/>
                    <a:pt x="2482" y="1"/>
                    <a:pt x="172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" name="Google Shape;3569;p80">
              <a:extLst>
                <a:ext uri="{FF2B5EF4-FFF2-40B4-BE49-F238E27FC236}">
                  <a16:creationId xmlns:a16="http://schemas.microsoft.com/office/drawing/2014/main" id="{534D53AB-827D-4873-A693-991A0D765EFE}"/>
                </a:ext>
              </a:extLst>
            </p:cNvPr>
            <p:cNvSpPr/>
            <p:nvPr/>
          </p:nvSpPr>
          <p:spPr>
            <a:xfrm>
              <a:off x="2975175" y="4496475"/>
              <a:ext cx="100325" cy="51275"/>
            </a:xfrm>
            <a:custGeom>
              <a:avLst/>
              <a:gdLst/>
              <a:ahLst/>
              <a:cxnLst/>
              <a:rect l="l" t="t" r="r" b="b"/>
              <a:pathLst>
                <a:path w="4013" h="2051" extrusionOk="0">
                  <a:moveTo>
                    <a:pt x="1877" y="1"/>
                  </a:moveTo>
                  <a:cubicBezTo>
                    <a:pt x="1572" y="1"/>
                    <a:pt x="1247" y="56"/>
                    <a:pt x="913" y="196"/>
                  </a:cubicBezTo>
                  <a:cubicBezTo>
                    <a:pt x="305" y="439"/>
                    <a:pt x="1" y="1108"/>
                    <a:pt x="1" y="1807"/>
                  </a:cubicBezTo>
                  <a:cubicBezTo>
                    <a:pt x="538" y="1525"/>
                    <a:pt x="1134" y="1386"/>
                    <a:pt x="1729" y="1386"/>
                  </a:cubicBezTo>
                  <a:cubicBezTo>
                    <a:pt x="2482" y="1386"/>
                    <a:pt x="3233" y="1609"/>
                    <a:pt x="3861" y="2050"/>
                  </a:cubicBezTo>
                  <a:lnTo>
                    <a:pt x="4013" y="895"/>
                  </a:lnTo>
                  <a:cubicBezTo>
                    <a:pt x="4013" y="895"/>
                    <a:pt x="3099" y="1"/>
                    <a:pt x="187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3570;p80">
              <a:extLst>
                <a:ext uri="{FF2B5EF4-FFF2-40B4-BE49-F238E27FC236}">
                  <a16:creationId xmlns:a16="http://schemas.microsoft.com/office/drawing/2014/main" id="{D7652CEB-D883-4E96-A208-9E6989A679F0}"/>
                </a:ext>
              </a:extLst>
            </p:cNvPr>
            <p:cNvSpPr/>
            <p:nvPr/>
          </p:nvSpPr>
          <p:spPr>
            <a:xfrm>
              <a:off x="3004825" y="4533275"/>
              <a:ext cx="57775" cy="55575"/>
            </a:xfrm>
            <a:custGeom>
              <a:avLst/>
              <a:gdLst/>
              <a:ahLst/>
              <a:cxnLst/>
              <a:rect l="l" t="t" r="r" b="b"/>
              <a:pathLst>
                <a:path w="2311" h="2223" extrusionOk="0">
                  <a:moveTo>
                    <a:pt x="675" y="24"/>
                  </a:moveTo>
                  <a:cubicBezTo>
                    <a:pt x="459" y="24"/>
                    <a:pt x="249" y="43"/>
                    <a:pt x="61" y="62"/>
                  </a:cubicBezTo>
                  <a:cubicBezTo>
                    <a:pt x="31" y="92"/>
                    <a:pt x="0" y="123"/>
                    <a:pt x="31" y="123"/>
                  </a:cubicBezTo>
                  <a:cubicBezTo>
                    <a:pt x="669" y="214"/>
                    <a:pt x="1520" y="1"/>
                    <a:pt x="1915" y="639"/>
                  </a:cubicBezTo>
                  <a:cubicBezTo>
                    <a:pt x="2189" y="1095"/>
                    <a:pt x="2067" y="1673"/>
                    <a:pt x="2037" y="2159"/>
                  </a:cubicBezTo>
                  <a:cubicBezTo>
                    <a:pt x="2018" y="2197"/>
                    <a:pt x="2069" y="2223"/>
                    <a:pt x="2110" y="2223"/>
                  </a:cubicBezTo>
                  <a:cubicBezTo>
                    <a:pt x="2136" y="2223"/>
                    <a:pt x="2158" y="2213"/>
                    <a:pt x="2158" y="2189"/>
                  </a:cubicBezTo>
                  <a:cubicBezTo>
                    <a:pt x="2249" y="1642"/>
                    <a:pt x="2310" y="974"/>
                    <a:pt x="1976" y="518"/>
                  </a:cubicBezTo>
                  <a:cubicBezTo>
                    <a:pt x="1661" y="118"/>
                    <a:pt x="1157" y="24"/>
                    <a:pt x="675" y="2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3571;p80">
              <a:extLst>
                <a:ext uri="{FF2B5EF4-FFF2-40B4-BE49-F238E27FC236}">
                  <a16:creationId xmlns:a16="http://schemas.microsoft.com/office/drawing/2014/main" id="{ACCC8C00-9EFE-42D8-B7FE-37D744434C8F}"/>
                </a:ext>
              </a:extLst>
            </p:cNvPr>
            <p:cNvSpPr/>
            <p:nvPr/>
          </p:nvSpPr>
          <p:spPr>
            <a:xfrm>
              <a:off x="3028575" y="4550100"/>
              <a:ext cx="32500" cy="23125"/>
            </a:xfrm>
            <a:custGeom>
              <a:avLst/>
              <a:gdLst/>
              <a:ahLst/>
              <a:cxnLst/>
              <a:rect l="l" t="t" r="r" b="b"/>
              <a:pathLst>
                <a:path w="1300" h="925" extrusionOk="0">
                  <a:moveTo>
                    <a:pt x="427" y="0"/>
                  </a:moveTo>
                  <a:cubicBezTo>
                    <a:pt x="309" y="0"/>
                    <a:pt x="183" y="36"/>
                    <a:pt x="53" y="118"/>
                  </a:cubicBezTo>
                  <a:cubicBezTo>
                    <a:pt x="1" y="144"/>
                    <a:pt x="16" y="216"/>
                    <a:pt x="60" y="216"/>
                  </a:cubicBezTo>
                  <a:cubicBezTo>
                    <a:pt x="67" y="216"/>
                    <a:pt x="75" y="214"/>
                    <a:pt x="84" y="209"/>
                  </a:cubicBezTo>
                  <a:cubicBezTo>
                    <a:pt x="192" y="173"/>
                    <a:pt x="291" y="152"/>
                    <a:pt x="384" y="152"/>
                  </a:cubicBezTo>
                  <a:cubicBezTo>
                    <a:pt x="526" y="152"/>
                    <a:pt x="654" y="202"/>
                    <a:pt x="783" y="331"/>
                  </a:cubicBezTo>
                  <a:cubicBezTo>
                    <a:pt x="965" y="483"/>
                    <a:pt x="1026" y="696"/>
                    <a:pt x="1148" y="878"/>
                  </a:cubicBezTo>
                  <a:cubicBezTo>
                    <a:pt x="1170" y="912"/>
                    <a:pt x="1196" y="925"/>
                    <a:pt x="1221" y="925"/>
                  </a:cubicBezTo>
                  <a:cubicBezTo>
                    <a:pt x="1263" y="925"/>
                    <a:pt x="1299" y="886"/>
                    <a:pt x="1299" y="848"/>
                  </a:cubicBezTo>
                  <a:cubicBezTo>
                    <a:pt x="1158" y="424"/>
                    <a:pt x="835" y="0"/>
                    <a:pt x="4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3572;p80">
              <a:extLst>
                <a:ext uri="{FF2B5EF4-FFF2-40B4-BE49-F238E27FC236}">
                  <a16:creationId xmlns:a16="http://schemas.microsoft.com/office/drawing/2014/main" id="{2A28A93B-3A48-4803-8E24-14275FE838B2}"/>
                </a:ext>
              </a:extLst>
            </p:cNvPr>
            <p:cNvSpPr/>
            <p:nvPr/>
          </p:nvSpPr>
          <p:spPr>
            <a:xfrm>
              <a:off x="3500275" y="4595575"/>
              <a:ext cx="100325" cy="61225"/>
            </a:xfrm>
            <a:custGeom>
              <a:avLst/>
              <a:gdLst/>
              <a:ahLst/>
              <a:cxnLst/>
              <a:rect l="l" t="t" r="r" b="b"/>
              <a:pathLst>
                <a:path w="4013" h="2449" extrusionOk="0">
                  <a:moveTo>
                    <a:pt x="1545" y="0"/>
                  </a:moveTo>
                  <a:cubicBezTo>
                    <a:pt x="1094" y="0"/>
                    <a:pt x="642" y="81"/>
                    <a:pt x="213" y="245"/>
                  </a:cubicBezTo>
                  <a:lnTo>
                    <a:pt x="0" y="1916"/>
                  </a:lnTo>
                  <a:cubicBezTo>
                    <a:pt x="725" y="2293"/>
                    <a:pt x="1360" y="2449"/>
                    <a:pt x="1901" y="2449"/>
                  </a:cubicBezTo>
                  <a:cubicBezTo>
                    <a:pt x="3061" y="2449"/>
                    <a:pt x="3784" y="1732"/>
                    <a:pt x="4012" y="944"/>
                  </a:cubicBezTo>
                  <a:cubicBezTo>
                    <a:pt x="3326" y="318"/>
                    <a:pt x="2438" y="0"/>
                    <a:pt x="154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3573;p80">
              <a:extLst>
                <a:ext uri="{FF2B5EF4-FFF2-40B4-BE49-F238E27FC236}">
                  <a16:creationId xmlns:a16="http://schemas.microsoft.com/office/drawing/2014/main" id="{1629AE3A-B78B-43B2-B463-9352C781D140}"/>
                </a:ext>
              </a:extLst>
            </p:cNvPr>
            <p:cNvSpPr/>
            <p:nvPr/>
          </p:nvSpPr>
          <p:spPr>
            <a:xfrm>
              <a:off x="3505575" y="4561750"/>
              <a:ext cx="99575" cy="57425"/>
            </a:xfrm>
            <a:custGeom>
              <a:avLst/>
              <a:gdLst/>
              <a:ahLst/>
              <a:cxnLst/>
              <a:rect l="l" t="t" r="r" b="b"/>
              <a:pathLst>
                <a:path w="3983" h="2297" extrusionOk="0">
                  <a:moveTo>
                    <a:pt x="1775" y="1"/>
                  </a:moveTo>
                  <a:cubicBezTo>
                    <a:pt x="863" y="1"/>
                    <a:pt x="123" y="443"/>
                    <a:pt x="123" y="443"/>
                  </a:cubicBezTo>
                  <a:lnTo>
                    <a:pt x="1" y="1598"/>
                  </a:lnTo>
                  <a:cubicBezTo>
                    <a:pt x="419" y="1434"/>
                    <a:pt x="868" y="1353"/>
                    <a:pt x="1319" y="1353"/>
                  </a:cubicBezTo>
                  <a:cubicBezTo>
                    <a:pt x="2209" y="1353"/>
                    <a:pt x="3104" y="1671"/>
                    <a:pt x="3770" y="2297"/>
                  </a:cubicBezTo>
                  <a:cubicBezTo>
                    <a:pt x="3983" y="1628"/>
                    <a:pt x="3800" y="898"/>
                    <a:pt x="3284" y="503"/>
                  </a:cubicBezTo>
                  <a:cubicBezTo>
                    <a:pt x="2789" y="125"/>
                    <a:pt x="2258" y="1"/>
                    <a:pt x="177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3574;p80">
              <a:extLst>
                <a:ext uri="{FF2B5EF4-FFF2-40B4-BE49-F238E27FC236}">
                  <a16:creationId xmlns:a16="http://schemas.microsoft.com/office/drawing/2014/main" id="{4E9F82AB-C5AA-4B54-8D64-4097BEA54A8F}"/>
                </a:ext>
              </a:extLst>
            </p:cNvPr>
            <p:cNvSpPr/>
            <p:nvPr/>
          </p:nvSpPr>
          <p:spPr>
            <a:xfrm>
              <a:off x="3508200" y="4598150"/>
              <a:ext cx="65050" cy="46775"/>
            </a:xfrm>
            <a:custGeom>
              <a:avLst/>
              <a:gdLst/>
              <a:ahLst/>
              <a:cxnLst/>
              <a:rect l="l" t="t" r="r" b="b"/>
              <a:pathLst>
                <a:path w="2602" h="1871" extrusionOk="0">
                  <a:moveTo>
                    <a:pt x="1374" y="0"/>
                  </a:moveTo>
                  <a:cubicBezTo>
                    <a:pt x="1103" y="0"/>
                    <a:pt x="843" y="64"/>
                    <a:pt x="625" y="233"/>
                  </a:cubicBezTo>
                  <a:cubicBezTo>
                    <a:pt x="139" y="567"/>
                    <a:pt x="48" y="1266"/>
                    <a:pt x="18" y="1813"/>
                  </a:cubicBezTo>
                  <a:cubicBezTo>
                    <a:pt x="1" y="1847"/>
                    <a:pt x="39" y="1871"/>
                    <a:pt x="77" y="1871"/>
                  </a:cubicBezTo>
                  <a:cubicBezTo>
                    <a:pt x="108" y="1871"/>
                    <a:pt x="139" y="1854"/>
                    <a:pt x="139" y="1813"/>
                  </a:cubicBezTo>
                  <a:cubicBezTo>
                    <a:pt x="200" y="1327"/>
                    <a:pt x="261" y="719"/>
                    <a:pt x="625" y="385"/>
                  </a:cubicBezTo>
                  <a:cubicBezTo>
                    <a:pt x="836" y="186"/>
                    <a:pt x="1077" y="122"/>
                    <a:pt x="1331" y="122"/>
                  </a:cubicBezTo>
                  <a:cubicBezTo>
                    <a:pt x="1739" y="122"/>
                    <a:pt x="2178" y="286"/>
                    <a:pt x="2571" y="324"/>
                  </a:cubicBezTo>
                  <a:cubicBezTo>
                    <a:pt x="2601" y="324"/>
                    <a:pt x="2601" y="294"/>
                    <a:pt x="2571" y="294"/>
                  </a:cubicBezTo>
                  <a:cubicBezTo>
                    <a:pt x="2223" y="147"/>
                    <a:pt x="1786" y="0"/>
                    <a:pt x="137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3575;p80">
              <a:extLst>
                <a:ext uri="{FF2B5EF4-FFF2-40B4-BE49-F238E27FC236}">
                  <a16:creationId xmlns:a16="http://schemas.microsoft.com/office/drawing/2014/main" id="{CF0A61ED-EA26-4941-B8FC-59DE93036D4C}"/>
                </a:ext>
              </a:extLst>
            </p:cNvPr>
            <p:cNvSpPr/>
            <p:nvPr/>
          </p:nvSpPr>
          <p:spPr>
            <a:xfrm>
              <a:off x="3509575" y="4611325"/>
              <a:ext cx="36200" cy="18225"/>
            </a:xfrm>
            <a:custGeom>
              <a:avLst/>
              <a:gdLst/>
              <a:ahLst/>
              <a:cxnLst/>
              <a:rect l="l" t="t" r="r" b="b"/>
              <a:pathLst>
                <a:path w="1448" h="729" extrusionOk="0">
                  <a:moveTo>
                    <a:pt x="927" y="0"/>
                  </a:moveTo>
                  <a:cubicBezTo>
                    <a:pt x="575" y="0"/>
                    <a:pt x="229" y="288"/>
                    <a:pt x="23" y="618"/>
                  </a:cubicBezTo>
                  <a:cubicBezTo>
                    <a:pt x="0" y="664"/>
                    <a:pt x="48" y="729"/>
                    <a:pt x="100" y="729"/>
                  </a:cubicBezTo>
                  <a:cubicBezTo>
                    <a:pt x="115" y="729"/>
                    <a:pt x="131" y="723"/>
                    <a:pt x="145" y="709"/>
                  </a:cubicBezTo>
                  <a:cubicBezTo>
                    <a:pt x="297" y="557"/>
                    <a:pt x="418" y="374"/>
                    <a:pt x="601" y="253"/>
                  </a:cubicBezTo>
                  <a:cubicBezTo>
                    <a:pt x="709" y="181"/>
                    <a:pt x="807" y="152"/>
                    <a:pt x="903" y="152"/>
                  </a:cubicBezTo>
                  <a:cubicBezTo>
                    <a:pt x="1051" y="152"/>
                    <a:pt x="1195" y="221"/>
                    <a:pt x="1361" y="314"/>
                  </a:cubicBezTo>
                  <a:cubicBezTo>
                    <a:pt x="1365" y="318"/>
                    <a:pt x="1370" y="320"/>
                    <a:pt x="1375" y="320"/>
                  </a:cubicBezTo>
                  <a:cubicBezTo>
                    <a:pt x="1406" y="320"/>
                    <a:pt x="1448" y="249"/>
                    <a:pt x="1422" y="222"/>
                  </a:cubicBezTo>
                  <a:cubicBezTo>
                    <a:pt x="1265" y="66"/>
                    <a:pt x="1095" y="0"/>
                    <a:pt x="9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3576;p80">
              <a:extLst>
                <a:ext uri="{FF2B5EF4-FFF2-40B4-BE49-F238E27FC236}">
                  <a16:creationId xmlns:a16="http://schemas.microsoft.com/office/drawing/2014/main" id="{ACC93664-85F6-44F6-9B78-932666FFF211}"/>
                </a:ext>
              </a:extLst>
            </p:cNvPr>
            <p:cNvSpPr/>
            <p:nvPr/>
          </p:nvSpPr>
          <p:spPr>
            <a:xfrm>
              <a:off x="3058775" y="4302825"/>
              <a:ext cx="468125" cy="447300"/>
            </a:xfrm>
            <a:custGeom>
              <a:avLst/>
              <a:gdLst/>
              <a:ahLst/>
              <a:cxnLst/>
              <a:rect l="l" t="t" r="r" b="b"/>
              <a:pathLst>
                <a:path w="18725" h="17892" extrusionOk="0">
                  <a:moveTo>
                    <a:pt x="7210" y="1"/>
                  </a:moveTo>
                  <a:cubicBezTo>
                    <a:pt x="4011" y="1"/>
                    <a:pt x="1098" y="1811"/>
                    <a:pt x="487" y="8003"/>
                  </a:cubicBezTo>
                  <a:cubicBezTo>
                    <a:pt x="487" y="8003"/>
                    <a:pt x="0" y="11255"/>
                    <a:pt x="578" y="12988"/>
                  </a:cubicBezTo>
                  <a:cubicBezTo>
                    <a:pt x="1155" y="14690"/>
                    <a:pt x="3587" y="16818"/>
                    <a:pt x="7052" y="17578"/>
                  </a:cubicBezTo>
                  <a:cubicBezTo>
                    <a:pt x="7990" y="17783"/>
                    <a:pt x="9027" y="17891"/>
                    <a:pt x="10067" y="17891"/>
                  </a:cubicBezTo>
                  <a:cubicBezTo>
                    <a:pt x="12868" y="17891"/>
                    <a:pt x="15698" y="17110"/>
                    <a:pt x="16718" y="15359"/>
                  </a:cubicBezTo>
                  <a:cubicBezTo>
                    <a:pt x="18086" y="12958"/>
                    <a:pt x="18724" y="11225"/>
                    <a:pt x="18724" y="8611"/>
                  </a:cubicBezTo>
                  <a:cubicBezTo>
                    <a:pt x="18724" y="5997"/>
                    <a:pt x="18724" y="4812"/>
                    <a:pt x="16444" y="3353"/>
                  </a:cubicBezTo>
                  <a:cubicBezTo>
                    <a:pt x="15223" y="2560"/>
                    <a:pt x="11014" y="1"/>
                    <a:pt x="721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3577;p80">
              <a:extLst>
                <a:ext uri="{FF2B5EF4-FFF2-40B4-BE49-F238E27FC236}">
                  <a16:creationId xmlns:a16="http://schemas.microsoft.com/office/drawing/2014/main" id="{5085B17B-81A1-4539-973F-E44EAF63E7D7}"/>
                </a:ext>
              </a:extLst>
            </p:cNvPr>
            <p:cNvSpPr/>
            <p:nvPr/>
          </p:nvSpPr>
          <p:spPr>
            <a:xfrm>
              <a:off x="3168200" y="4531700"/>
              <a:ext cx="28125" cy="31300"/>
            </a:xfrm>
            <a:custGeom>
              <a:avLst/>
              <a:gdLst/>
              <a:ahLst/>
              <a:cxnLst/>
              <a:rect l="l" t="t" r="r" b="b"/>
              <a:pathLst>
                <a:path w="1125" h="1252" extrusionOk="0">
                  <a:moveTo>
                    <a:pt x="592" y="1"/>
                  </a:moveTo>
                  <a:cubicBezTo>
                    <a:pt x="335" y="1"/>
                    <a:pt x="90" y="235"/>
                    <a:pt x="61" y="550"/>
                  </a:cubicBezTo>
                  <a:cubicBezTo>
                    <a:pt x="0" y="915"/>
                    <a:pt x="213" y="1219"/>
                    <a:pt x="487" y="1249"/>
                  </a:cubicBezTo>
                  <a:cubicBezTo>
                    <a:pt x="504" y="1251"/>
                    <a:pt x="521" y="1252"/>
                    <a:pt x="538" y="1252"/>
                  </a:cubicBezTo>
                  <a:cubicBezTo>
                    <a:pt x="818" y="1252"/>
                    <a:pt x="1037" y="1018"/>
                    <a:pt x="1095" y="702"/>
                  </a:cubicBezTo>
                  <a:cubicBezTo>
                    <a:pt x="1125" y="337"/>
                    <a:pt x="943" y="34"/>
                    <a:pt x="639" y="3"/>
                  </a:cubicBezTo>
                  <a:cubicBezTo>
                    <a:pt x="623" y="1"/>
                    <a:pt x="608" y="1"/>
                    <a:pt x="59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3578;p80">
              <a:extLst>
                <a:ext uri="{FF2B5EF4-FFF2-40B4-BE49-F238E27FC236}">
                  <a16:creationId xmlns:a16="http://schemas.microsoft.com/office/drawing/2014/main" id="{0CE0178A-203F-4512-82E0-02BBDF3B732A}"/>
                </a:ext>
              </a:extLst>
            </p:cNvPr>
            <p:cNvSpPr/>
            <p:nvPr/>
          </p:nvSpPr>
          <p:spPr>
            <a:xfrm>
              <a:off x="3381725" y="4558300"/>
              <a:ext cx="28150" cy="31300"/>
            </a:xfrm>
            <a:custGeom>
              <a:avLst/>
              <a:gdLst/>
              <a:ahLst/>
              <a:cxnLst/>
              <a:rect l="l" t="t" r="r" b="b"/>
              <a:pathLst>
                <a:path w="1126" h="1252" extrusionOk="0">
                  <a:moveTo>
                    <a:pt x="588" y="0"/>
                  </a:moveTo>
                  <a:cubicBezTo>
                    <a:pt x="308" y="0"/>
                    <a:pt x="88" y="235"/>
                    <a:pt x="31" y="550"/>
                  </a:cubicBezTo>
                  <a:cubicBezTo>
                    <a:pt x="0" y="915"/>
                    <a:pt x="183" y="1219"/>
                    <a:pt x="487" y="1249"/>
                  </a:cubicBezTo>
                  <a:cubicBezTo>
                    <a:pt x="502" y="1251"/>
                    <a:pt x="518" y="1252"/>
                    <a:pt x="533" y="1252"/>
                  </a:cubicBezTo>
                  <a:cubicBezTo>
                    <a:pt x="790" y="1252"/>
                    <a:pt x="1036" y="1016"/>
                    <a:pt x="1064" y="672"/>
                  </a:cubicBezTo>
                  <a:cubicBezTo>
                    <a:pt x="1125" y="337"/>
                    <a:pt x="912" y="33"/>
                    <a:pt x="639" y="3"/>
                  </a:cubicBezTo>
                  <a:cubicBezTo>
                    <a:pt x="622" y="1"/>
                    <a:pt x="605" y="0"/>
                    <a:pt x="58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3579;p80">
              <a:extLst>
                <a:ext uri="{FF2B5EF4-FFF2-40B4-BE49-F238E27FC236}">
                  <a16:creationId xmlns:a16="http://schemas.microsoft.com/office/drawing/2014/main" id="{35FAD4CA-12F8-43BB-B8FC-BC50A4633DBF}"/>
                </a:ext>
              </a:extLst>
            </p:cNvPr>
            <p:cNvSpPr/>
            <p:nvPr/>
          </p:nvSpPr>
          <p:spPr>
            <a:xfrm>
              <a:off x="3274575" y="4529675"/>
              <a:ext cx="31175" cy="57575"/>
            </a:xfrm>
            <a:custGeom>
              <a:avLst/>
              <a:gdLst/>
              <a:ahLst/>
              <a:cxnLst/>
              <a:rect l="l" t="t" r="r" b="b"/>
              <a:pathLst>
                <a:path w="1247" h="2303" extrusionOk="0">
                  <a:moveTo>
                    <a:pt x="445" y="1"/>
                  </a:moveTo>
                  <a:cubicBezTo>
                    <a:pt x="434" y="1"/>
                    <a:pt x="426" y="8"/>
                    <a:pt x="426" y="23"/>
                  </a:cubicBezTo>
                  <a:cubicBezTo>
                    <a:pt x="305" y="236"/>
                    <a:pt x="274" y="479"/>
                    <a:pt x="183" y="722"/>
                  </a:cubicBezTo>
                  <a:cubicBezTo>
                    <a:pt x="122" y="935"/>
                    <a:pt x="1" y="1209"/>
                    <a:pt x="61" y="1422"/>
                  </a:cubicBezTo>
                  <a:cubicBezTo>
                    <a:pt x="92" y="1574"/>
                    <a:pt x="183" y="1726"/>
                    <a:pt x="335" y="1726"/>
                  </a:cubicBezTo>
                  <a:cubicBezTo>
                    <a:pt x="353" y="1734"/>
                    <a:pt x="371" y="1738"/>
                    <a:pt x="388" y="1738"/>
                  </a:cubicBezTo>
                  <a:cubicBezTo>
                    <a:pt x="431" y="1738"/>
                    <a:pt x="474" y="1717"/>
                    <a:pt x="517" y="1695"/>
                  </a:cubicBezTo>
                  <a:cubicBezTo>
                    <a:pt x="548" y="1695"/>
                    <a:pt x="609" y="1634"/>
                    <a:pt x="639" y="1634"/>
                  </a:cubicBezTo>
                  <a:cubicBezTo>
                    <a:pt x="666" y="1607"/>
                    <a:pt x="691" y="1593"/>
                    <a:pt x="713" y="1593"/>
                  </a:cubicBezTo>
                  <a:cubicBezTo>
                    <a:pt x="764" y="1593"/>
                    <a:pt x="800" y="1668"/>
                    <a:pt x="821" y="1817"/>
                  </a:cubicBezTo>
                  <a:cubicBezTo>
                    <a:pt x="1004" y="1999"/>
                    <a:pt x="973" y="2090"/>
                    <a:pt x="700" y="2121"/>
                  </a:cubicBezTo>
                  <a:cubicBezTo>
                    <a:pt x="609" y="2151"/>
                    <a:pt x="639" y="2303"/>
                    <a:pt x="761" y="2303"/>
                  </a:cubicBezTo>
                  <a:cubicBezTo>
                    <a:pt x="1004" y="2242"/>
                    <a:pt x="1247" y="2029"/>
                    <a:pt x="1217" y="1756"/>
                  </a:cubicBezTo>
                  <a:cubicBezTo>
                    <a:pt x="1217" y="1561"/>
                    <a:pt x="1064" y="1418"/>
                    <a:pt x="875" y="1418"/>
                  </a:cubicBezTo>
                  <a:cubicBezTo>
                    <a:pt x="858" y="1418"/>
                    <a:pt x="840" y="1419"/>
                    <a:pt x="821" y="1422"/>
                  </a:cubicBezTo>
                  <a:cubicBezTo>
                    <a:pt x="700" y="1422"/>
                    <a:pt x="639" y="1513"/>
                    <a:pt x="517" y="1543"/>
                  </a:cubicBezTo>
                  <a:cubicBezTo>
                    <a:pt x="477" y="1552"/>
                    <a:pt x="442" y="1556"/>
                    <a:pt x="410" y="1556"/>
                  </a:cubicBezTo>
                  <a:cubicBezTo>
                    <a:pt x="104" y="1556"/>
                    <a:pt x="161" y="1186"/>
                    <a:pt x="244" y="966"/>
                  </a:cubicBezTo>
                  <a:cubicBezTo>
                    <a:pt x="335" y="692"/>
                    <a:pt x="578" y="297"/>
                    <a:pt x="487" y="23"/>
                  </a:cubicBezTo>
                  <a:cubicBezTo>
                    <a:pt x="472" y="8"/>
                    <a:pt x="457" y="1"/>
                    <a:pt x="44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3580;p80">
              <a:extLst>
                <a:ext uri="{FF2B5EF4-FFF2-40B4-BE49-F238E27FC236}">
                  <a16:creationId xmlns:a16="http://schemas.microsoft.com/office/drawing/2014/main" id="{F82AF8FB-5BD2-48CD-AADF-7C307FA7BEA8}"/>
                </a:ext>
              </a:extLst>
            </p:cNvPr>
            <p:cNvSpPr/>
            <p:nvPr/>
          </p:nvSpPr>
          <p:spPr>
            <a:xfrm>
              <a:off x="3249500" y="4611725"/>
              <a:ext cx="68675" cy="52275"/>
            </a:xfrm>
            <a:custGeom>
              <a:avLst/>
              <a:gdLst/>
              <a:ahLst/>
              <a:cxnLst/>
              <a:rect l="l" t="t" r="r" b="b"/>
              <a:pathLst>
                <a:path w="2747" h="2091" extrusionOk="0">
                  <a:moveTo>
                    <a:pt x="383" y="1"/>
                  </a:moveTo>
                  <a:cubicBezTo>
                    <a:pt x="302" y="1"/>
                    <a:pt x="221" y="47"/>
                    <a:pt x="153" y="176"/>
                  </a:cubicBezTo>
                  <a:cubicBezTo>
                    <a:pt x="92" y="328"/>
                    <a:pt x="31" y="480"/>
                    <a:pt x="1" y="693"/>
                  </a:cubicBezTo>
                  <a:cubicBezTo>
                    <a:pt x="669" y="1088"/>
                    <a:pt x="1399" y="1544"/>
                    <a:pt x="1976" y="2091"/>
                  </a:cubicBezTo>
                  <a:cubicBezTo>
                    <a:pt x="2493" y="1878"/>
                    <a:pt x="2675" y="1331"/>
                    <a:pt x="2706" y="1027"/>
                  </a:cubicBezTo>
                  <a:cubicBezTo>
                    <a:pt x="2746" y="703"/>
                    <a:pt x="2638" y="608"/>
                    <a:pt x="2535" y="608"/>
                  </a:cubicBezTo>
                  <a:cubicBezTo>
                    <a:pt x="2483" y="608"/>
                    <a:pt x="2432" y="632"/>
                    <a:pt x="2402" y="662"/>
                  </a:cubicBezTo>
                  <a:cubicBezTo>
                    <a:pt x="2183" y="868"/>
                    <a:pt x="1894" y="981"/>
                    <a:pt x="1619" y="981"/>
                  </a:cubicBezTo>
                  <a:cubicBezTo>
                    <a:pt x="1244" y="981"/>
                    <a:pt x="896" y="771"/>
                    <a:pt x="791" y="298"/>
                  </a:cubicBezTo>
                  <a:cubicBezTo>
                    <a:pt x="791" y="298"/>
                    <a:pt x="588" y="1"/>
                    <a:pt x="383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3581;p80">
              <a:extLst>
                <a:ext uri="{FF2B5EF4-FFF2-40B4-BE49-F238E27FC236}">
                  <a16:creationId xmlns:a16="http://schemas.microsoft.com/office/drawing/2014/main" id="{17098EE1-5AE2-4B37-B74B-04BA4E58602E}"/>
                </a:ext>
              </a:extLst>
            </p:cNvPr>
            <p:cNvSpPr/>
            <p:nvPr/>
          </p:nvSpPr>
          <p:spPr>
            <a:xfrm>
              <a:off x="3248750" y="4629025"/>
              <a:ext cx="50175" cy="37375"/>
            </a:xfrm>
            <a:custGeom>
              <a:avLst/>
              <a:gdLst/>
              <a:ahLst/>
              <a:cxnLst/>
              <a:rect l="l" t="t" r="r" b="b"/>
              <a:pathLst>
                <a:path w="2007" h="1495" extrusionOk="0">
                  <a:moveTo>
                    <a:pt x="61" y="1"/>
                  </a:moveTo>
                  <a:lnTo>
                    <a:pt x="61" y="1"/>
                  </a:lnTo>
                  <a:cubicBezTo>
                    <a:pt x="0" y="487"/>
                    <a:pt x="122" y="1065"/>
                    <a:pt x="851" y="1338"/>
                  </a:cubicBezTo>
                  <a:cubicBezTo>
                    <a:pt x="1106" y="1449"/>
                    <a:pt x="1335" y="1494"/>
                    <a:pt x="1535" y="1494"/>
                  </a:cubicBezTo>
                  <a:cubicBezTo>
                    <a:pt x="1718" y="1494"/>
                    <a:pt x="1876" y="1457"/>
                    <a:pt x="2006" y="1399"/>
                  </a:cubicBezTo>
                  <a:cubicBezTo>
                    <a:pt x="1429" y="852"/>
                    <a:pt x="699" y="396"/>
                    <a:pt x="61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3582;p80">
              <a:extLst>
                <a:ext uri="{FF2B5EF4-FFF2-40B4-BE49-F238E27FC236}">
                  <a16:creationId xmlns:a16="http://schemas.microsoft.com/office/drawing/2014/main" id="{2132DCD8-083F-42AE-8529-F1AB09AC45D6}"/>
                </a:ext>
              </a:extLst>
            </p:cNvPr>
            <p:cNvSpPr/>
            <p:nvPr/>
          </p:nvSpPr>
          <p:spPr>
            <a:xfrm>
              <a:off x="3136475" y="4455475"/>
              <a:ext cx="46950" cy="26450"/>
            </a:xfrm>
            <a:custGeom>
              <a:avLst/>
              <a:gdLst/>
              <a:ahLst/>
              <a:cxnLst/>
              <a:rect l="l" t="t" r="r" b="b"/>
              <a:pathLst>
                <a:path w="1878" h="1058" extrusionOk="0">
                  <a:moveTo>
                    <a:pt x="1622" y="1"/>
                  </a:moveTo>
                  <a:cubicBezTo>
                    <a:pt x="1017" y="1"/>
                    <a:pt x="190" y="430"/>
                    <a:pt x="23" y="985"/>
                  </a:cubicBezTo>
                  <a:cubicBezTo>
                    <a:pt x="1" y="1030"/>
                    <a:pt x="27" y="1058"/>
                    <a:pt x="55" y="1058"/>
                  </a:cubicBezTo>
                  <a:cubicBezTo>
                    <a:pt x="65" y="1058"/>
                    <a:pt x="76" y="1054"/>
                    <a:pt x="84" y="1046"/>
                  </a:cubicBezTo>
                  <a:cubicBezTo>
                    <a:pt x="570" y="499"/>
                    <a:pt x="1057" y="225"/>
                    <a:pt x="1786" y="165"/>
                  </a:cubicBezTo>
                  <a:cubicBezTo>
                    <a:pt x="1847" y="165"/>
                    <a:pt x="1877" y="43"/>
                    <a:pt x="1786" y="13"/>
                  </a:cubicBezTo>
                  <a:cubicBezTo>
                    <a:pt x="1734" y="5"/>
                    <a:pt x="1679" y="1"/>
                    <a:pt x="162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3583;p80">
              <a:extLst>
                <a:ext uri="{FF2B5EF4-FFF2-40B4-BE49-F238E27FC236}">
                  <a16:creationId xmlns:a16="http://schemas.microsoft.com/office/drawing/2014/main" id="{F8AD6E1B-5493-483F-A6F1-61043B3AD9AB}"/>
                </a:ext>
              </a:extLst>
            </p:cNvPr>
            <p:cNvSpPr/>
            <p:nvPr/>
          </p:nvSpPr>
          <p:spPr>
            <a:xfrm>
              <a:off x="3399200" y="4478425"/>
              <a:ext cx="44950" cy="25425"/>
            </a:xfrm>
            <a:custGeom>
              <a:avLst/>
              <a:gdLst/>
              <a:ahLst/>
              <a:cxnLst/>
              <a:rect l="l" t="t" r="r" b="b"/>
              <a:pathLst>
                <a:path w="1798" h="1017" extrusionOk="0">
                  <a:moveTo>
                    <a:pt x="175" y="1"/>
                  </a:moveTo>
                  <a:cubicBezTo>
                    <a:pt x="136" y="1"/>
                    <a:pt x="98" y="3"/>
                    <a:pt x="61" y="6"/>
                  </a:cubicBezTo>
                  <a:cubicBezTo>
                    <a:pt x="1" y="6"/>
                    <a:pt x="1" y="67"/>
                    <a:pt x="31" y="98"/>
                  </a:cubicBezTo>
                  <a:cubicBezTo>
                    <a:pt x="608" y="310"/>
                    <a:pt x="1186" y="462"/>
                    <a:pt x="1581" y="979"/>
                  </a:cubicBezTo>
                  <a:cubicBezTo>
                    <a:pt x="1599" y="1006"/>
                    <a:pt x="1627" y="1017"/>
                    <a:pt x="1656" y="1017"/>
                  </a:cubicBezTo>
                  <a:cubicBezTo>
                    <a:pt x="1725" y="1017"/>
                    <a:pt x="1798" y="952"/>
                    <a:pt x="1733" y="888"/>
                  </a:cubicBezTo>
                  <a:cubicBezTo>
                    <a:pt x="1449" y="404"/>
                    <a:pt x="738" y="1"/>
                    <a:pt x="17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3584;p80">
              <a:extLst>
                <a:ext uri="{FF2B5EF4-FFF2-40B4-BE49-F238E27FC236}">
                  <a16:creationId xmlns:a16="http://schemas.microsoft.com/office/drawing/2014/main" id="{0BC293A2-54FC-4084-A063-8CF713488026}"/>
                </a:ext>
              </a:extLst>
            </p:cNvPr>
            <p:cNvSpPr/>
            <p:nvPr/>
          </p:nvSpPr>
          <p:spPr>
            <a:xfrm>
              <a:off x="3118050" y="4584575"/>
              <a:ext cx="91200" cy="81950"/>
            </a:xfrm>
            <a:custGeom>
              <a:avLst/>
              <a:gdLst/>
              <a:ahLst/>
              <a:cxnLst/>
              <a:rect l="l" t="t" r="r" b="b"/>
              <a:pathLst>
                <a:path w="3648" h="3278" extrusionOk="0">
                  <a:moveTo>
                    <a:pt x="1776" y="1"/>
                  </a:moveTo>
                  <a:cubicBezTo>
                    <a:pt x="929" y="1"/>
                    <a:pt x="203" y="605"/>
                    <a:pt x="91" y="1414"/>
                  </a:cubicBezTo>
                  <a:cubicBezTo>
                    <a:pt x="0" y="2326"/>
                    <a:pt x="669" y="3147"/>
                    <a:pt x="1611" y="3268"/>
                  </a:cubicBezTo>
                  <a:cubicBezTo>
                    <a:pt x="1676" y="3274"/>
                    <a:pt x="1740" y="3277"/>
                    <a:pt x="1803" y="3277"/>
                  </a:cubicBezTo>
                  <a:cubicBezTo>
                    <a:pt x="2694" y="3277"/>
                    <a:pt x="3441" y="2691"/>
                    <a:pt x="3526" y="1840"/>
                  </a:cubicBezTo>
                  <a:cubicBezTo>
                    <a:pt x="3648" y="958"/>
                    <a:pt x="2979" y="137"/>
                    <a:pt x="2006" y="16"/>
                  </a:cubicBezTo>
                  <a:cubicBezTo>
                    <a:pt x="1929" y="6"/>
                    <a:pt x="1852" y="1"/>
                    <a:pt x="1776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3585;p80">
              <a:extLst>
                <a:ext uri="{FF2B5EF4-FFF2-40B4-BE49-F238E27FC236}">
                  <a16:creationId xmlns:a16="http://schemas.microsoft.com/office/drawing/2014/main" id="{0C841C90-26A3-423F-AB0C-8389CB228DB9}"/>
                </a:ext>
              </a:extLst>
            </p:cNvPr>
            <p:cNvSpPr/>
            <p:nvPr/>
          </p:nvSpPr>
          <p:spPr>
            <a:xfrm>
              <a:off x="3352850" y="4613600"/>
              <a:ext cx="91975" cy="81950"/>
            </a:xfrm>
            <a:custGeom>
              <a:avLst/>
              <a:gdLst/>
              <a:ahLst/>
              <a:cxnLst/>
              <a:rect l="l" t="t" r="r" b="b"/>
              <a:pathLst>
                <a:path w="3679" h="3278" extrusionOk="0">
                  <a:moveTo>
                    <a:pt x="1850" y="1"/>
                  </a:moveTo>
                  <a:cubicBezTo>
                    <a:pt x="985" y="1"/>
                    <a:pt x="236" y="587"/>
                    <a:pt x="122" y="1438"/>
                  </a:cubicBezTo>
                  <a:cubicBezTo>
                    <a:pt x="0" y="2320"/>
                    <a:pt x="700" y="3141"/>
                    <a:pt x="1642" y="3262"/>
                  </a:cubicBezTo>
                  <a:cubicBezTo>
                    <a:pt x="1719" y="3272"/>
                    <a:pt x="1797" y="3277"/>
                    <a:pt x="1873" y="3277"/>
                  </a:cubicBezTo>
                  <a:cubicBezTo>
                    <a:pt x="2724" y="3277"/>
                    <a:pt x="3473" y="2673"/>
                    <a:pt x="3557" y="1864"/>
                  </a:cubicBezTo>
                  <a:cubicBezTo>
                    <a:pt x="3678" y="952"/>
                    <a:pt x="2979" y="131"/>
                    <a:pt x="2037" y="10"/>
                  </a:cubicBezTo>
                  <a:cubicBezTo>
                    <a:pt x="1974" y="4"/>
                    <a:pt x="1912" y="1"/>
                    <a:pt x="185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3586;p80">
              <a:extLst>
                <a:ext uri="{FF2B5EF4-FFF2-40B4-BE49-F238E27FC236}">
                  <a16:creationId xmlns:a16="http://schemas.microsoft.com/office/drawing/2014/main" id="{5580EBFF-BA61-435B-8EDD-D1D6B6D054CB}"/>
                </a:ext>
              </a:extLst>
            </p:cNvPr>
            <p:cNvSpPr/>
            <p:nvPr/>
          </p:nvSpPr>
          <p:spPr>
            <a:xfrm>
              <a:off x="3042050" y="4325825"/>
              <a:ext cx="538025" cy="239875"/>
            </a:xfrm>
            <a:custGeom>
              <a:avLst/>
              <a:gdLst/>
              <a:ahLst/>
              <a:cxnLst/>
              <a:rect l="l" t="t" r="r" b="b"/>
              <a:pathLst>
                <a:path w="21521" h="9595" extrusionOk="0">
                  <a:moveTo>
                    <a:pt x="3010" y="1"/>
                  </a:moveTo>
                  <a:cubicBezTo>
                    <a:pt x="1824" y="2189"/>
                    <a:pt x="1520" y="4864"/>
                    <a:pt x="1" y="6992"/>
                  </a:cubicBezTo>
                  <a:cubicBezTo>
                    <a:pt x="791" y="7265"/>
                    <a:pt x="1338" y="7721"/>
                    <a:pt x="1338" y="7721"/>
                  </a:cubicBezTo>
                  <a:cubicBezTo>
                    <a:pt x="3253" y="7600"/>
                    <a:pt x="3709" y="1156"/>
                    <a:pt x="3709" y="1156"/>
                  </a:cubicBezTo>
                  <a:cubicBezTo>
                    <a:pt x="3709" y="1156"/>
                    <a:pt x="7448" y="4348"/>
                    <a:pt x="9514" y="4773"/>
                  </a:cubicBezTo>
                  <a:cubicBezTo>
                    <a:pt x="9725" y="4820"/>
                    <a:pt x="9921" y="4840"/>
                    <a:pt x="10102" y="4840"/>
                  </a:cubicBezTo>
                  <a:cubicBezTo>
                    <a:pt x="11693" y="4840"/>
                    <a:pt x="12159" y="3223"/>
                    <a:pt x="12159" y="3223"/>
                  </a:cubicBezTo>
                  <a:cubicBezTo>
                    <a:pt x="12159" y="3223"/>
                    <a:pt x="12797" y="4712"/>
                    <a:pt x="14317" y="5047"/>
                  </a:cubicBezTo>
                  <a:cubicBezTo>
                    <a:pt x="14455" y="5077"/>
                    <a:pt x="14581" y="5091"/>
                    <a:pt x="14697" y="5091"/>
                  </a:cubicBezTo>
                  <a:cubicBezTo>
                    <a:pt x="15853" y="5091"/>
                    <a:pt x="15928" y="3709"/>
                    <a:pt x="15928" y="3709"/>
                  </a:cubicBezTo>
                  <a:cubicBezTo>
                    <a:pt x="16681" y="4964"/>
                    <a:pt x="17319" y="5287"/>
                    <a:pt x="17776" y="5287"/>
                  </a:cubicBezTo>
                  <a:cubicBezTo>
                    <a:pt x="18261" y="5287"/>
                    <a:pt x="18542" y="4925"/>
                    <a:pt x="18542" y="4925"/>
                  </a:cubicBezTo>
                  <a:lnTo>
                    <a:pt x="18542" y="4925"/>
                  </a:lnTo>
                  <a:cubicBezTo>
                    <a:pt x="18542" y="4925"/>
                    <a:pt x="18025" y="9211"/>
                    <a:pt x="19454" y="9545"/>
                  </a:cubicBezTo>
                  <a:cubicBezTo>
                    <a:pt x="19604" y="9580"/>
                    <a:pt x="19740" y="9595"/>
                    <a:pt x="19865" y="9595"/>
                  </a:cubicBezTo>
                  <a:cubicBezTo>
                    <a:pt x="20948" y="9595"/>
                    <a:pt x="21095" y="8421"/>
                    <a:pt x="21095" y="8421"/>
                  </a:cubicBezTo>
                  <a:cubicBezTo>
                    <a:pt x="21206" y="8465"/>
                    <a:pt x="21318" y="8493"/>
                    <a:pt x="21417" y="8493"/>
                  </a:cubicBezTo>
                  <a:cubicBezTo>
                    <a:pt x="21453" y="8493"/>
                    <a:pt x="21488" y="8489"/>
                    <a:pt x="21521" y="8481"/>
                  </a:cubicBezTo>
                  <a:cubicBezTo>
                    <a:pt x="20305" y="7296"/>
                    <a:pt x="20123" y="4986"/>
                    <a:pt x="20123" y="2949"/>
                  </a:cubicBezTo>
                  <a:cubicBezTo>
                    <a:pt x="19822" y="3488"/>
                    <a:pt x="19419" y="3686"/>
                    <a:pt x="18995" y="3686"/>
                  </a:cubicBezTo>
                  <a:cubicBezTo>
                    <a:pt x="18389" y="3686"/>
                    <a:pt x="17743" y="3282"/>
                    <a:pt x="17296" y="2889"/>
                  </a:cubicBezTo>
                  <a:cubicBezTo>
                    <a:pt x="17083" y="2311"/>
                    <a:pt x="16293" y="1916"/>
                    <a:pt x="16384" y="1095"/>
                  </a:cubicBezTo>
                  <a:lnTo>
                    <a:pt x="16384" y="1095"/>
                  </a:lnTo>
                  <a:cubicBezTo>
                    <a:pt x="16255" y="2250"/>
                    <a:pt x="15477" y="3752"/>
                    <a:pt x="14432" y="3752"/>
                  </a:cubicBezTo>
                  <a:cubicBezTo>
                    <a:pt x="14240" y="3752"/>
                    <a:pt x="14039" y="3701"/>
                    <a:pt x="13831" y="3588"/>
                  </a:cubicBezTo>
                  <a:cubicBezTo>
                    <a:pt x="13071" y="2919"/>
                    <a:pt x="12645" y="1733"/>
                    <a:pt x="11916" y="822"/>
                  </a:cubicBezTo>
                  <a:cubicBezTo>
                    <a:pt x="11392" y="2637"/>
                    <a:pt x="10426" y="3282"/>
                    <a:pt x="9291" y="3282"/>
                  </a:cubicBezTo>
                  <a:cubicBezTo>
                    <a:pt x="7197" y="3282"/>
                    <a:pt x="4528" y="1085"/>
                    <a:pt x="3010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3587;p80">
              <a:extLst>
                <a:ext uri="{FF2B5EF4-FFF2-40B4-BE49-F238E27FC236}">
                  <a16:creationId xmlns:a16="http://schemas.microsoft.com/office/drawing/2014/main" id="{B850C765-CE7C-47F7-8F15-58B25DB5D819}"/>
                </a:ext>
              </a:extLst>
            </p:cNvPr>
            <p:cNvSpPr/>
            <p:nvPr/>
          </p:nvSpPr>
          <p:spPr>
            <a:xfrm>
              <a:off x="2988850" y="4224400"/>
              <a:ext cx="650500" cy="313475"/>
            </a:xfrm>
            <a:custGeom>
              <a:avLst/>
              <a:gdLst/>
              <a:ahLst/>
              <a:cxnLst/>
              <a:rect l="l" t="t" r="r" b="b"/>
              <a:pathLst>
                <a:path w="26020" h="12539" extrusionOk="0">
                  <a:moveTo>
                    <a:pt x="5466" y="1"/>
                  </a:moveTo>
                  <a:cubicBezTo>
                    <a:pt x="4493" y="1"/>
                    <a:pt x="4773" y="2690"/>
                    <a:pt x="4773" y="2690"/>
                  </a:cubicBezTo>
                  <a:cubicBezTo>
                    <a:pt x="4773" y="2690"/>
                    <a:pt x="4049" y="1242"/>
                    <a:pt x="3340" y="1242"/>
                  </a:cubicBezTo>
                  <a:cubicBezTo>
                    <a:pt x="3154" y="1242"/>
                    <a:pt x="2968" y="1343"/>
                    <a:pt x="2797" y="1596"/>
                  </a:cubicBezTo>
                  <a:cubicBezTo>
                    <a:pt x="1916" y="2812"/>
                    <a:pt x="3983" y="4332"/>
                    <a:pt x="3983" y="4332"/>
                  </a:cubicBezTo>
                  <a:cubicBezTo>
                    <a:pt x="3783" y="4396"/>
                    <a:pt x="3639" y="4418"/>
                    <a:pt x="3528" y="4418"/>
                  </a:cubicBezTo>
                  <a:cubicBezTo>
                    <a:pt x="3285" y="4418"/>
                    <a:pt x="3195" y="4313"/>
                    <a:pt x="3013" y="4313"/>
                  </a:cubicBezTo>
                  <a:cubicBezTo>
                    <a:pt x="2884" y="4313"/>
                    <a:pt x="2710" y="4366"/>
                    <a:pt x="2402" y="4544"/>
                  </a:cubicBezTo>
                  <a:cubicBezTo>
                    <a:pt x="700" y="5790"/>
                    <a:pt x="1581" y="8070"/>
                    <a:pt x="1581" y="8070"/>
                  </a:cubicBezTo>
                  <a:cubicBezTo>
                    <a:pt x="1" y="9286"/>
                    <a:pt x="1247" y="10897"/>
                    <a:pt x="1247" y="10897"/>
                  </a:cubicBezTo>
                  <a:cubicBezTo>
                    <a:pt x="1551" y="10897"/>
                    <a:pt x="1855" y="10958"/>
                    <a:pt x="2129" y="11049"/>
                  </a:cubicBezTo>
                  <a:cubicBezTo>
                    <a:pt x="3648" y="8952"/>
                    <a:pt x="3952" y="6246"/>
                    <a:pt x="5138" y="4058"/>
                  </a:cubicBezTo>
                  <a:cubicBezTo>
                    <a:pt x="6656" y="5142"/>
                    <a:pt x="9338" y="7339"/>
                    <a:pt x="11433" y="7339"/>
                  </a:cubicBezTo>
                  <a:cubicBezTo>
                    <a:pt x="12568" y="7339"/>
                    <a:pt x="13531" y="6694"/>
                    <a:pt x="14044" y="4879"/>
                  </a:cubicBezTo>
                  <a:cubicBezTo>
                    <a:pt x="14773" y="5790"/>
                    <a:pt x="15199" y="6976"/>
                    <a:pt x="15959" y="7645"/>
                  </a:cubicBezTo>
                  <a:cubicBezTo>
                    <a:pt x="16167" y="7758"/>
                    <a:pt x="16368" y="7809"/>
                    <a:pt x="16560" y="7809"/>
                  </a:cubicBezTo>
                  <a:cubicBezTo>
                    <a:pt x="17605" y="7809"/>
                    <a:pt x="18383" y="6307"/>
                    <a:pt x="18512" y="5152"/>
                  </a:cubicBezTo>
                  <a:lnTo>
                    <a:pt x="18512" y="5152"/>
                  </a:lnTo>
                  <a:cubicBezTo>
                    <a:pt x="18421" y="5973"/>
                    <a:pt x="19211" y="6368"/>
                    <a:pt x="19424" y="6946"/>
                  </a:cubicBezTo>
                  <a:cubicBezTo>
                    <a:pt x="19871" y="7339"/>
                    <a:pt x="20517" y="7743"/>
                    <a:pt x="21123" y="7743"/>
                  </a:cubicBezTo>
                  <a:cubicBezTo>
                    <a:pt x="21547" y="7743"/>
                    <a:pt x="21950" y="7545"/>
                    <a:pt x="22251" y="7006"/>
                  </a:cubicBezTo>
                  <a:cubicBezTo>
                    <a:pt x="22251" y="9043"/>
                    <a:pt x="22433" y="11353"/>
                    <a:pt x="23649" y="12538"/>
                  </a:cubicBezTo>
                  <a:cubicBezTo>
                    <a:pt x="24105" y="12447"/>
                    <a:pt x="24469" y="11991"/>
                    <a:pt x="24469" y="11991"/>
                  </a:cubicBezTo>
                  <a:cubicBezTo>
                    <a:pt x="26020" y="9894"/>
                    <a:pt x="24409" y="9164"/>
                    <a:pt x="24409" y="9164"/>
                  </a:cubicBezTo>
                  <a:cubicBezTo>
                    <a:pt x="24865" y="6550"/>
                    <a:pt x="22555" y="6338"/>
                    <a:pt x="22555" y="6338"/>
                  </a:cubicBezTo>
                  <a:cubicBezTo>
                    <a:pt x="22284" y="3186"/>
                    <a:pt x="18661" y="2886"/>
                    <a:pt x="17296" y="2886"/>
                  </a:cubicBezTo>
                  <a:cubicBezTo>
                    <a:pt x="16975" y="2886"/>
                    <a:pt x="16779" y="2903"/>
                    <a:pt x="16779" y="2903"/>
                  </a:cubicBezTo>
                  <a:cubicBezTo>
                    <a:pt x="16779" y="2903"/>
                    <a:pt x="17691" y="1201"/>
                    <a:pt x="14013" y="593"/>
                  </a:cubicBezTo>
                  <a:cubicBezTo>
                    <a:pt x="13614" y="527"/>
                    <a:pt x="13204" y="497"/>
                    <a:pt x="12791" y="497"/>
                  </a:cubicBezTo>
                  <a:cubicBezTo>
                    <a:pt x="9404" y="497"/>
                    <a:pt x="5806" y="2477"/>
                    <a:pt x="5806" y="2477"/>
                  </a:cubicBezTo>
                  <a:cubicBezTo>
                    <a:pt x="5806" y="2477"/>
                    <a:pt x="6749" y="258"/>
                    <a:pt x="5594" y="15"/>
                  </a:cubicBezTo>
                  <a:cubicBezTo>
                    <a:pt x="5549" y="6"/>
                    <a:pt x="5506" y="1"/>
                    <a:pt x="5466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3588;p80">
              <a:extLst>
                <a:ext uri="{FF2B5EF4-FFF2-40B4-BE49-F238E27FC236}">
                  <a16:creationId xmlns:a16="http://schemas.microsoft.com/office/drawing/2014/main" id="{A44CB9C1-D42E-4932-93CC-E43B63092312}"/>
                </a:ext>
              </a:extLst>
            </p:cNvPr>
            <p:cNvSpPr/>
            <p:nvPr/>
          </p:nvSpPr>
          <p:spPr>
            <a:xfrm>
              <a:off x="3195125" y="4262825"/>
              <a:ext cx="125075" cy="114075"/>
            </a:xfrm>
            <a:custGeom>
              <a:avLst/>
              <a:gdLst/>
              <a:ahLst/>
              <a:cxnLst/>
              <a:rect l="l" t="t" r="r" b="b"/>
              <a:pathLst>
                <a:path w="5003" h="4563" extrusionOk="0">
                  <a:moveTo>
                    <a:pt x="3965" y="0"/>
                  </a:moveTo>
                  <a:cubicBezTo>
                    <a:pt x="3884" y="0"/>
                    <a:pt x="3806" y="109"/>
                    <a:pt x="3878" y="180"/>
                  </a:cubicBezTo>
                  <a:cubicBezTo>
                    <a:pt x="4425" y="728"/>
                    <a:pt x="4546" y="1639"/>
                    <a:pt x="4577" y="2369"/>
                  </a:cubicBezTo>
                  <a:cubicBezTo>
                    <a:pt x="4602" y="3012"/>
                    <a:pt x="4284" y="3554"/>
                    <a:pt x="3707" y="3554"/>
                  </a:cubicBezTo>
                  <a:cubicBezTo>
                    <a:pt x="3575" y="3554"/>
                    <a:pt x="3429" y="3526"/>
                    <a:pt x="3270" y="3463"/>
                  </a:cubicBezTo>
                  <a:cubicBezTo>
                    <a:pt x="2814" y="3250"/>
                    <a:pt x="2449" y="2825"/>
                    <a:pt x="2236" y="2369"/>
                  </a:cubicBezTo>
                  <a:cubicBezTo>
                    <a:pt x="2226" y="2337"/>
                    <a:pt x="2200" y="2324"/>
                    <a:pt x="2173" y="2324"/>
                  </a:cubicBezTo>
                  <a:cubicBezTo>
                    <a:pt x="2122" y="2324"/>
                    <a:pt x="2065" y="2370"/>
                    <a:pt x="2084" y="2430"/>
                  </a:cubicBezTo>
                  <a:cubicBezTo>
                    <a:pt x="2206" y="2916"/>
                    <a:pt x="2236" y="3372"/>
                    <a:pt x="2176" y="3858"/>
                  </a:cubicBezTo>
                  <a:cubicBezTo>
                    <a:pt x="2094" y="4224"/>
                    <a:pt x="1893" y="4354"/>
                    <a:pt x="1659" y="4354"/>
                  </a:cubicBezTo>
                  <a:cubicBezTo>
                    <a:pt x="1368" y="4354"/>
                    <a:pt x="1027" y="4152"/>
                    <a:pt x="808" y="3950"/>
                  </a:cubicBezTo>
                  <a:cubicBezTo>
                    <a:pt x="443" y="3615"/>
                    <a:pt x="230" y="3129"/>
                    <a:pt x="139" y="2673"/>
                  </a:cubicBezTo>
                  <a:cubicBezTo>
                    <a:pt x="125" y="2632"/>
                    <a:pt x="93" y="2615"/>
                    <a:pt x="65" y="2615"/>
                  </a:cubicBezTo>
                  <a:cubicBezTo>
                    <a:pt x="30" y="2615"/>
                    <a:pt x="1" y="2640"/>
                    <a:pt x="18" y="2673"/>
                  </a:cubicBezTo>
                  <a:cubicBezTo>
                    <a:pt x="94" y="3309"/>
                    <a:pt x="788" y="4562"/>
                    <a:pt x="1564" y="4562"/>
                  </a:cubicBezTo>
                  <a:cubicBezTo>
                    <a:pt x="1715" y="4562"/>
                    <a:pt x="1870" y="4515"/>
                    <a:pt x="2024" y="4405"/>
                  </a:cubicBezTo>
                  <a:cubicBezTo>
                    <a:pt x="2297" y="4223"/>
                    <a:pt x="2358" y="3828"/>
                    <a:pt x="2388" y="3554"/>
                  </a:cubicBezTo>
                  <a:cubicBezTo>
                    <a:pt x="2388" y="3343"/>
                    <a:pt x="2388" y="3132"/>
                    <a:pt x="2369" y="2921"/>
                  </a:cubicBezTo>
                  <a:lnTo>
                    <a:pt x="2369" y="2921"/>
                  </a:lnTo>
                  <a:cubicBezTo>
                    <a:pt x="2375" y="2930"/>
                    <a:pt x="2382" y="2938"/>
                    <a:pt x="2388" y="2946"/>
                  </a:cubicBezTo>
                  <a:cubicBezTo>
                    <a:pt x="2721" y="3335"/>
                    <a:pt x="3313" y="3735"/>
                    <a:pt x="3828" y="3735"/>
                  </a:cubicBezTo>
                  <a:cubicBezTo>
                    <a:pt x="4160" y="3735"/>
                    <a:pt x="4459" y="3569"/>
                    <a:pt x="4638" y="3129"/>
                  </a:cubicBezTo>
                  <a:cubicBezTo>
                    <a:pt x="5002" y="2278"/>
                    <a:pt x="4698" y="667"/>
                    <a:pt x="4030" y="29"/>
                  </a:cubicBezTo>
                  <a:cubicBezTo>
                    <a:pt x="4010" y="9"/>
                    <a:pt x="3987" y="0"/>
                    <a:pt x="3965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3589;p80">
              <a:extLst>
                <a:ext uri="{FF2B5EF4-FFF2-40B4-BE49-F238E27FC236}">
                  <a16:creationId xmlns:a16="http://schemas.microsoft.com/office/drawing/2014/main" id="{BE1CF17D-A1D2-4DE0-98CD-62D13963E8D3}"/>
                </a:ext>
              </a:extLst>
            </p:cNvPr>
            <p:cNvSpPr/>
            <p:nvPr/>
          </p:nvSpPr>
          <p:spPr>
            <a:xfrm>
              <a:off x="3486600" y="4370175"/>
              <a:ext cx="67650" cy="67650"/>
            </a:xfrm>
            <a:custGeom>
              <a:avLst/>
              <a:gdLst/>
              <a:ahLst/>
              <a:cxnLst/>
              <a:rect l="l" t="t" r="r" b="b"/>
              <a:pathLst>
                <a:path w="2706" h="2706" extrusionOk="0">
                  <a:moveTo>
                    <a:pt x="76" y="0"/>
                  </a:moveTo>
                  <a:cubicBezTo>
                    <a:pt x="42" y="0"/>
                    <a:pt x="0" y="15"/>
                    <a:pt x="0" y="51"/>
                  </a:cubicBezTo>
                  <a:cubicBezTo>
                    <a:pt x="122" y="902"/>
                    <a:pt x="243" y="2330"/>
                    <a:pt x="1186" y="2665"/>
                  </a:cubicBezTo>
                  <a:cubicBezTo>
                    <a:pt x="1266" y="2692"/>
                    <a:pt x="1343" y="2705"/>
                    <a:pt x="1418" y="2705"/>
                  </a:cubicBezTo>
                  <a:cubicBezTo>
                    <a:pt x="2163" y="2705"/>
                    <a:pt x="2622" y="1424"/>
                    <a:pt x="2705" y="871"/>
                  </a:cubicBezTo>
                  <a:cubicBezTo>
                    <a:pt x="2705" y="790"/>
                    <a:pt x="2651" y="736"/>
                    <a:pt x="2597" y="736"/>
                  </a:cubicBezTo>
                  <a:cubicBezTo>
                    <a:pt x="2570" y="736"/>
                    <a:pt x="2543" y="750"/>
                    <a:pt x="2523" y="780"/>
                  </a:cubicBezTo>
                  <a:cubicBezTo>
                    <a:pt x="2239" y="1292"/>
                    <a:pt x="2140" y="2469"/>
                    <a:pt x="1407" y="2469"/>
                  </a:cubicBezTo>
                  <a:cubicBezTo>
                    <a:pt x="1356" y="2469"/>
                    <a:pt x="1303" y="2464"/>
                    <a:pt x="1246" y="2452"/>
                  </a:cubicBezTo>
                  <a:cubicBezTo>
                    <a:pt x="365" y="2270"/>
                    <a:pt x="395" y="689"/>
                    <a:pt x="122" y="20"/>
                  </a:cubicBezTo>
                  <a:cubicBezTo>
                    <a:pt x="122" y="8"/>
                    <a:pt x="101" y="0"/>
                    <a:pt x="7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3590;p80">
              <a:extLst>
                <a:ext uri="{FF2B5EF4-FFF2-40B4-BE49-F238E27FC236}">
                  <a16:creationId xmlns:a16="http://schemas.microsoft.com/office/drawing/2014/main" id="{3D8BF165-7B2A-475E-990D-E8B63B973EF7}"/>
                </a:ext>
              </a:extLst>
            </p:cNvPr>
            <p:cNvSpPr/>
            <p:nvPr/>
          </p:nvSpPr>
          <p:spPr>
            <a:xfrm>
              <a:off x="3039450" y="4408100"/>
              <a:ext cx="58100" cy="67475"/>
            </a:xfrm>
            <a:custGeom>
              <a:avLst/>
              <a:gdLst/>
              <a:ahLst/>
              <a:cxnLst/>
              <a:rect l="l" t="t" r="r" b="b"/>
              <a:pathLst>
                <a:path w="2324" h="2699" extrusionOk="0">
                  <a:moveTo>
                    <a:pt x="2006" y="0"/>
                  </a:moveTo>
                  <a:cubicBezTo>
                    <a:pt x="1958" y="0"/>
                    <a:pt x="1910" y="41"/>
                    <a:pt x="1928" y="114"/>
                  </a:cubicBezTo>
                  <a:cubicBezTo>
                    <a:pt x="2050" y="661"/>
                    <a:pt x="2050" y="1300"/>
                    <a:pt x="1928" y="1847"/>
                  </a:cubicBezTo>
                  <a:cubicBezTo>
                    <a:pt x="1847" y="2200"/>
                    <a:pt x="1619" y="2530"/>
                    <a:pt x="1267" y="2530"/>
                  </a:cubicBezTo>
                  <a:cubicBezTo>
                    <a:pt x="1226" y="2530"/>
                    <a:pt x="1183" y="2525"/>
                    <a:pt x="1138" y="2515"/>
                  </a:cubicBezTo>
                  <a:cubicBezTo>
                    <a:pt x="713" y="2424"/>
                    <a:pt x="409" y="1877"/>
                    <a:pt x="196" y="1543"/>
                  </a:cubicBezTo>
                  <a:cubicBezTo>
                    <a:pt x="178" y="1516"/>
                    <a:pt x="152" y="1505"/>
                    <a:pt x="127" y="1505"/>
                  </a:cubicBezTo>
                  <a:cubicBezTo>
                    <a:pt x="64" y="1505"/>
                    <a:pt x="1" y="1570"/>
                    <a:pt x="44" y="1634"/>
                  </a:cubicBezTo>
                  <a:cubicBezTo>
                    <a:pt x="315" y="2040"/>
                    <a:pt x="821" y="2699"/>
                    <a:pt x="1324" y="2699"/>
                  </a:cubicBezTo>
                  <a:cubicBezTo>
                    <a:pt x="1499" y="2699"/>
                    <a:pt x="1673" y="2620"/>
                    <a:pt x="1837" y="2424"/>
                  </a:cubicBezTo>
                  <a:cubicBezTo>
                    <a:pt x="2323" y="1847"/>
                    <a:pt x="2232" y="722"/>
                    <a:pt x="2080" y="53"/>
                  </a:cubicBezTo>
                  <a:cubicBezTo>
                    <a:pt x="2068" y="17"/>
                    <a:pt x="2037" y="0"/>
                    <a:pt x="200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3591;p80">
              <a:extLst>
                <a:ext uri="{FF2B5EF4-FFF2-40B4-BE49-F238E27FC236}">
                  <a16:creationId xmlns:a16="http://schemas.microsoft.com/office/drawing/2014/main" id="{97F0FA86-E057-4733-AA78-2138325B6C94}"/>
                </a:ext>
              </a:extLst>
            </p:cNvPr>
            <p:cNvSpPr/>
            <p:nvPr/>
          </p:nvSpPr>
          <p:spPr>
            <a:xfrm>
              <a:off x="2831550" y="4629800"/>
              <a:ext cx="186975" cy="186950"/>
            </a:xfrm>
            <a:custGeom>
              <a:avLst/>
              <a:gdLst/>
              <a:ahLst/>
              <a:cxnLst/>
              <a:rect l="l" t="t" r="r" b="b"/>
              <a:pathLst>
                <a:path w="7479" h="7478" extrusionOk="0">
                  <a:moveTo>
                    <a:pt x="5320" y="0"/>
                  </a:moveTo>
                  <a:lnTo>
                    <a:pt x="3132" y="2128"/>
                  </a:lnTo>
                  <a:lnTo>
                    <a:pt x="1" y="2158"/>
                  </a:lnTo>
                  <a:lnTo>
                    <a:pt x="2159" y="4377"/>
                  </a:lnTo>
                  <a:lnTo>
                    <a:pt x="2189" y="7477"/>
                  </a:lnTo>
                  <a:lnTo>
                    <a:pt x="4378" y="5319"/>
                  </a:lnTo>
                  <a:lnTo>
                    <a:pt x="7478" y="5319"/>
                  </a:lnTo>
                  <a:lnTo>
                    <a:pt x="5351" y="3101"/>
                  </a:lnTo>
                  <a:lnTo>
                    <a:pt x="53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3592;p80">
              <a:extLst>
                <a:ext uri="{FF2B5EF4-FFF2-40B4-BE49-F238E27FC236}">
                  <a16:creationId xmlns:a16="http://schemas.microsoft.com/office/drawing/2014/main" id="{CAEF3966-4328-4DED-9EF6-10DCE53166A0}"/>
                </a:ext>
              </a:extLst>
            </p:cNvPr>
            <p:cNvSpPr/>
            <p:nvPr/>
          </p:nvSpPr>
          <p:spPr>
            <a:xfrm>
              <a:off x="4327025" y="4356225"/>
              <a:ext cx="194575" cy="194550"/>
            </a:xfrm>
            <a:custGeom>
              <a:avLst/>
              <a:gdLst/>
              <a:ahLst/>
              <a:cxnLst/>
              <a:rect l="l" t="t" r="r" b="b"/>
              <a:pathLst>
                <a:path w="7783" h="7782" extrusionOk="0">
                  <a:moveTo>
                    <a:pt x="5046" y="1"/>
                  </a:moveTo>
                  <a:lnTo>
                    <a:pt x="3101" y="2372"/>
                  </a:lnTo>
                  <a:lnTo>
                    <a:pt x="1" y="2736"/>
                  </a:lnTo>
                  <a:lnTo>
                    <a:pt x="2372" y="4682"/>
                  </a:lnTo>
                  <a:lnTo>
                    <a:pt x="2736" y="7782"/>
                  </a:lnTo>
                  <a:lnTo>
                    <a:pt x="4682" y="5411"/>
                  </a:lnTo>
                  <a:lnTo>
                    <a:pt x="7782" y="5046"/>
                  </a:lnTo>
                  <a:lnTo>
                    <a:pt x="5411" y="3101"/>
                  </a:lnTo>
                  <a:lnTo>
                    <a:pt x="50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3593;p80">
              <a:extLst>
                <a:ext uri="{FF2B5EF4-FFF2-40B4-BE49-F238E27FC236}">
                  <a16:creationId xmlns:a16="http://schemas.microsoft.com/office/drawing/2014/main" id="{20DF4989-F697-47AD-8FFE-CB752FF56E27}"/>
                </a:ext>
              </a:extLst>
            </p:cNvPr>
            <p:cNvSpPr/>
            <p:nvPr/>
          </p:nvSpPr>
          <p:spPr>
            <a:xfrm>
              <a:off x="4313350" y="4573550"/>
              <a:ext cx="224950" cy="216600"/>
            </a:xfrm>
            <a:custGeom>
              <a:avLst/>
              <a:gdLst/>
              <a:ahLst/>
              <a:cxnLst/>
              <a:rect l="l" t="t" r="r" b="b"/>
              <a:pathLst>
                <a:path w="8998" h="8664" extrusionOk="0">
                  <a:moveTo>
                    <a:pt x="3040" y="2797"/>
                  </a:moveTo>
                  <a:cubicBezTo>
                    <a:pt x="3040" y="2797"/>
                    <a:pt x="3800" y="1"/>
                    <a:pt x="4499" y="122"/>
                  </a:cubicBezTo>
                  <a:cubicBezTo>
                    <a:pt x="5198" y="214"/>
                    <a:pt x="6019" y="2402"/>
                    <a:pt x="6019" y="2402"/>
                  </a:cubicBezTo>
                  <a:cubicBezTo>
                    <a:pt x="6019" y="2402"/>
                    <a:pt x="8815" y="2797"/>
                    <a:pt x="8907" y="3466"/>
                  </a:cubicBezTo>
                  <a:cubicBezTo>
                    <a:pt x="8998" y="4165"/>
                    <a:pt x="6961" y="5199"/>
                    <a:pt x="6961" y="5199"/>
                  </a:cubicBezTo>
                  <a:cubicBezTo>
                    <a:pt x="6961" y="5199"/>
                    <a:pt x="8359" y="7934"/>
                    <a:pt x="7843" y="8299"/>
                  </a:cubicBezTo>
                  <a:cubicBezTo>
                    <a:pt x="7326" y="8664"/>
                    <a:pt x="4773" y="6870"/>
                    <a:pt x="4773" y="6870"/>
                  </a:cubicBezTo>
                  <a:cubicBezTo>
                    <a:pt x="4773" y="6870"/>
                    <a:pt x="2493" y="8633"/>
                    <a:pt x="1764" y="8360"/>
                  </a:cubicBezTo>
                  <a:cubicBezTo>
                    <a:pt x="1338" y="8177"/>
                    <a:pt x="2463" y="5381"/>
                    <a:pt x="2463" y="5381"/>
                  </a:cubicBezTo>
                  <a:cubicBezTo>
                    <a:pt x="2463" y="5381"/>
                    <a:pt x="1" y="4226"/>
                    <a:pt x="213" y="3557"/>
                  </a:cubicBezTo>
                  <a:cubicBezTo>
                    <a:pt x="426" y="2919"/>
                    <a:pt x="3040" y="2797"/>
                    <a:pt x="3040" y="27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3594;p80">
              <a:extLst>
                <a:ext uri="{FF2B5EF4-FFF2-40B4-BE49-F238E27FC236}">
                  <a16:creationId xmlns:a16="http://schemas.microsoft.com/office/drawing/2014/main" id="{0EBAF40A-8203-4642-A4A4-A26CE16918DA}"/>
                </a:ext>
              </a:extLst>
            </p:cNvPr>
            <p:cNvSpPr/>
            <p:nvPr/>
          </p:nvSpPr>
          <p:spPr>
            <a:xfrm>
              <a:off x="2736575" y="4398775"/>
              <a:ext cx="222675" cy="218125"/>
            </a:xfrm>
            <a:custGeom>
              <a:avLst/>
              <a:gdLst/>
              <a:ahLst/>
              <a:cxnLst/>
              <a:rect l="l" t="t" r="r" b="b"/>
              <a:pathLst>
                <a:path w="8907" h="8725" extrusionOk="0">
                  <a:moveTo>
                    <a:pt x="2797" y="2888"/>
                  </a:moveTo>
                  <a:cubicBezTo>
                    <a:pt x="2797" y="2888"/>
                    <a:pt x="3101" y="31"/>
                    <a:pt x="3800" y="1"/>
                  </a:cubicBezTo>
                  <a:cubicBezTo>
                    <a:pt x="4529" y="1"/>
                    <a:pt x="5685" y="2037"/>
                    <a:pt x="5685" y="2037"/>
                  </a:cubicBezTo>
                  <a:cubicBezTo>
                    <a:pt x="5685" y="2037"/>
                    <a:pt x="8511" y="1977"/>
                    <a:pt x="8694" y="2645"/>
                  </a:cubicBezTo>
                  <a:cubicBezTo>
                    <a:pt x="8906" y="3284"/>
                    <a:pt x="7022" y="4651"/>
                    <a:pt x="7022" y="4651"/>
                  </a:cubicBezTo>
                  <a:cubicBezTo>
                    <a:pt x="7022" y="4651"/>
                    <a:pt x="8846" y="7113"/>
                    <a:pt x="8390" y="7569"/>
                  </a:cubicBezTo>
                  <a:cubicBezTo>
                    <a:pt x="7934" y="7995"/>
                    <a:pt x="5137" y="6627"/>
                    <a:pt x="5137" y="6627"/>
                  </a:cubicBezTo>
                  <a:cubicBezTo>
                    <a:pt x="5137" y="6627"/>
                    <a:pt x="3162" y="8724"/>
                    <a:pt x="2402" y="8572"/>
                  </a:cubicBezTo>
                  <a:cubicBezTo>
                    <a:pt x="1946" y="8481"/>
                    <a:pt x="2615" y="5533"/>
                    <a:pt x="2615" y="5533"/>
                  </a:cubicBezTo>
                  <a:cubicBezTo>
                    <a:pt x="2615" y="5533"/>
                    <a:pt x="1" y="4773"/>
                    <a:pt x="122" y="4104"/>
                  </a:cubicBezTo>
                  <a:cubicBezTo>
                    <a:pt x="213" y="3436"/>
                    <a:pt x="2797" y="2888"/>
                    <a:pt x="2797" y="28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3595;p80">
              <a:extLst>
                <a:ext uri="{FF2B5EF4-FFF2-40B4-BE49-F238E27FC236}">
                  <a16:creationId xmlns:a16="http://schemas.microsoft.com/office/drawing/2014/main" id="{256AF09A-77FC-4E54-8A23-A1A9506E2F76}"/>
                </a:ext>
              </a:extLst>
            </p:cNvPr>
            <p:cNvSpPr/>
            <p:nvPr/>
          </p:nvSpPr>
          <p:spPr>
            <a:xfrm>
              <a:off x="4557275" y="4508175"/>
              <a:ext cx="94250" cy="82475"/>
            </a:xfrm>
            <a:custGeom>
              <a:avLst/>
              <a:gdLst/>
              <a:ahLst/>
              <a:cxnLst/>
              <a:rect l="l" t="t" r="r" b="b"/>
              <a:pathLst>
                <a:path w="3770" h="3299" extrusionOk="0">
                  <a:moveTo>
                    <a:pt x="1894" y="1"/>
                  </a:moveTo>
                  <a:cubicBezTo>
                    <a:pt x="1384" y="1"/>
                    <a:pt x="878" y="231"/>
                    <a:pt x="548" y="671"/>
                  </a:cubicBezTo>
                  <a:cubicBezTo>
                    <a:pt x="1" y="1430"/>
                    <a:pt x="183" y="2464"/>
                    <a:pt x="912" y="2981"/>
                  </a:cubicBezTo>
                  <a:cubicBezTo>
                    <a:pt x="1212" y="3196"/>
                    <a:pt x="1555" y="3299"/>
                    <a:pt x="1891" y="3299"/>
                  </a:cubicBezTo>
                  <a:cubicBezTo>
                    <a:pt x="2407" y="3299"/>
                    <a:pt x="2910" y="3058"/>
                    <a:pt x="3223" y="2616"/>
                  </a:cubicBezTo>
                  <a:cubicBezTo>
                    <a:pt x="3770" y="1886"/>
                    <a:pt x="3587" y="853"/>
                    <a:pt x="2858" y="306"/>
                  </a:cubicBezTo>
                  <a:cubicBezTo>
                    <a:pt x="2568" y="101"/>
                    <a:pt x="2230" y="1"/>
                    <a:pt x="1894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3596;p80">
              <a:extLst>
                <a:ext uri="{FF2B5EF4-FFF2-40B4-BE49-F238E27FC236}">
                  <a16:creationId xmlns:a16="http://schemas.microsoft.com/office/drawing/2014/main" id="{09BA793F-82A5-4448-A3D1-B3C5B93F8AAC}"/>
                </a:ext>
              </a:extLst>
            </p:cNvPr>
            <p:cNvSpPr/>
            <p:nvPr/>
          </p:nvSpPr>
          <p:spPr>
            <a:xfrm>
              <a:off x="2700100" y="4638625"/>
              <a:ext cx="57775" cy="51500"/>
            </a:xfrm>
            <a:custGeom>
              <a:avLst/>
              <a:gdLst/>
              <a:ahLst/>
              <a:cxnLst/>
              <a:rect l="l" t="t" r="r" b="b"/>
              <a:pathLst>
                <a:path w="2311" h="2060" extrusionOk="0">
                  <a:moveTo>
                    <a:pt x="1125" y="1"/>
                  </a:moveTo>
                  <a:cubicBezTo>
                    <a:pt x="1024" y="1"/>
                    <a:pt x="922" y="14"/>
                    <a:pt x="821" y="42"/>
                  </a:cubicBezTo>
                  <a:cubicBezTo>
                    <a:pt x="304" y="225"/>
                    <a:pt x="1" y="802"/>
                    <a:pt x="183" y="1349"/>
                  </a:cubicBezTo>
                  <a:cubicBezTo>
                    <a:pt x="307" y="1795"/>
                    <a:pt x="734" y="2060"/>
                    <a:pt x="1167" y="2060"/>
                  </a:cubicBezTo>
                  <a:cubicBezTo>
                    <a:pt x="1266" y="2060"/>
                    <a:pt x="1364" y="2046"/>
                    <a:pt x="1460" y="2018"/>
                  </a:cubicBezTo>
                  <a:cubicBezTo>
                    <a:pt x="2007" y="1836"/>
                    <a:pt x="2311" y="1258"/>
                    <a:pt x="2128" y="711"/>
                  </a:cubicBezTo>
                  <a:cubicBezTo>
                    <a:pt x="1980" y="265"/>
                    <a:pt x="1568" y="1"/>
                    <a:pt x="1125" y="1"/>
                  </a:cubicBezTo>
                  <a:close/>
                </a:path>
              </a:pathLst>
            </a:custGeom>
            <a:solidFill>
              <a:srgbClr val="4FC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2EF852-8D92-28E5-36E4-EB2B38BC93A7}"/>
              </a:ext>
            </a:extLst>
          </p:cNvPr>
          <p:cNvSpPr/>
          <p:nvPr/>
        </p:nvSpPr>
        <p:spPr>
          <a:xfrm>
            <a:off x="3323047" y="3870488"/>
            <a:ext cx="5821530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KG Primary Penmanship" panose="020005060000000200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Word Family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23CFB-8877-0E4A-F735-895F2DBBD062}"/>
              </a:ext>
            </a:extLst>
          </p:cNvPr>
          <p:cNvSpPr/>
          <p:nvPr/>
        </p:nvSpPr>
        <p:spPr>
          <a:xfrm>
            <a:off x="6070456" y="763601"/>
            <a:ext cx="2133600" cy="24511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513F75E-7E8D-0298-4205-A8DC8ABDB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657" y="763602"/>
            <a:ext cx="960519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D5AF6DC-AD51-2E1B-391B-E23489BA0003}"/>
              </a:ext>
            </a:extLst>
          </p:cNvPr>
          <p:cNvSpPr/>
          <p:nvPr/>
        </p:nvSpPr>
        <p:spPr>
          <a:xfrm>
            <a:off x="4013056" y="763601"/>
            <a:ext cx="2133600" cy="2451100"/>
          </a:xfrm>
          <a:prstGeom prst="rect">
            <a:avLst/>
          </a:prstGeom>
          <a:solidFill>
            <a:srgbClr val="EB0578"/>
          </a:solidFill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63" name="TextBox 10">
            <a:extLst>
              <a:ext uri="{FF2B5EF4-FFF2-40B4-BE49-F238E27FC236}">
                <a16:creationId xmlns:a16="http://schemas.microsoft.com/office/drawing/2014/main" id="{81ABAF71-CE69-B346-10BD-C964CCA29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6456" y="763602"/>
            <a:ext cx="936475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76757074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5335C920-1411-4432-B63B-6DAFF86BF86D}"/>
              </a:ext>
            </a:extLst>
          </p:cNvPr>
          <p:cNvGrpSpPr/>
          <p:nvPr/>
        </p:nvGrpSpPr>
        <p:grpSpPr>
          <a:xfrm>
            <a:off x="165651" y="3163421"/>
            <a:ext cx="11860696" cy="1439465"/>
            <a:chOff x="165652" y="4197625"/>
            <a:chExt cx="11860696" cy="101422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7974B03-5C85-4DA8-8FB7-AE148437E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B1F156-EA64-4AAF-BB0F-2D68291080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B490DC-B3A8-427C-955C-938647EA0F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25E152-6DC7-428D-8A43-341B0483E973}"/>
              </a:ext>
            </a:extLst>
          </p:cNvPr>
          <p:cNvGrpSpPr/>
          <p:nvPr/>
        </p:nvGrpSpPr>
        <p:grpSpPr>
          <a:xfrm>
            <a:off x="165651" y="5079175"/>
            <a:ext cx="11860696" cy="1439465"/>
            <a:chOff x="165652" y="4197625"/>
            <a:chExt cx="11860696" cy="101422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5191C40-8DDB-43E7-B2A9-1E9FBF0F0A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50D13DB-7B94-4CA3-AF35-68442FE50B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43723DE-905F-49FC-95C5-845685EE75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CFAE259-833B-4D70-81CA-6EAD8C5765E0}"/>
              </a:ext>
            </a:extLst>
          </p:cNvPr>
          <p:cNvGrpSpPr/>
          <p:nvPr/>
        </p:nvGrpSpPr>
        <p:grpSpPr>
          <a:xfrm>
            <a:off x="165651" y="1161744"/>
            <a:ext cx="11860696" cy="1439465"/>
            <a:chOff x="165652" y="4197625"/>
            <a:chExt cx="11860696" cy="101422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9CC72F2-A41B-45D1-B593-9DA0B5D79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649027-B4F3-413C-A92D-F8A0B3881E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FA1E95-9350-4D28-9FEE-248DCF8966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537845-D09C-473F-B7B1-045992E54C73}"/>
              </a:ext>
            </a:extLst>
          </p:cNvPr>
          <p:cNvSpPr txBox="1"/>
          <p:nvPr/>
        </p:nvSpPr>
        <p:spPr>
          <a:xfrm>
            <a:off x="3611999" y="-141852"/>
            <a:ext cx="4339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-ed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76F7DD-3A4F-4991-931D-EBEABBC5CEAE}"/>
              </a:ext>
            </a:extLst>
          </p:cNvPr>
          <p:cNvSpPr txBox="1"/>
          <p:nvPr/>
        </p:nvSpPr>
        <p:spPr>
          <a:xfrm>
            <a:off x="-80074" y="1040460"/>
            <a:ext cx="48146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b-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ed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73DEB9-A337-4779-BC3E-DFFFE40A64F2}"/>
              </a:ext>
            </a:extLst>
          </p:cNvPr>
          <p:cNvSpPr txBox="1"/>
          <p:nvPr/>
        </p:nvSpPr>
        <p:spPr>
          <a:xfrm>
            <a:off x="-149265" y="4900090"/>
            <a:ext cx="4953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r-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ed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0C515B-1034-49D5-9888-D184DC6F0E5B}"/>
              </a:ext>
            </a:extLst>
          </p:cNvPr>
          <p:cNvSpPr txBox="1"/>
          <p:nvPr/>
        </p:nvSpPr>
        <p:spPr>
          <a:xfrm>
            <a:off x="-71133" y="3022827"/>
            <a:ext cx="495299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m-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ed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528060-7341-4FB0-BBF1-9F22C7F66CDD}"/>
              </a:ext>
            </a:extLst>
          </p:cNvPr>
          <p:cNvSpPr txBox="1"/>
          <p:nvPr/>
        </p:nvSpPr>
        <p:spPr>
          <a:xfrm>
            <a:off x="4990266" y="1088489"/>
            <a:ext cx="433901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bed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339E86-9BFB-4182-A841-761215012D77}"/>
              </a:ext>
            </a:extLst>
          </p:cNvPr>
          <p:cNvSpPr txBox="1"/>
          <p:nvPr/>
        </p:nvSpPr>
        <p:spPr>
          <a:xfrm>
            <a:off x="4990266" y="3022827"/>
            <a:ext cx="43390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med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32AEC9F-BD7A-4458-B649-F1D01D67AB6E}"/>
              </a:ext>
            </a:extLst>
          </p:cNvPr>
          <p:cNvSpPr txBox="1"/>
          <p:nvPr/>
        </p:nvSpPr>
        <p:spPr>
          <a:xfrm>
            <a:off x="4898928" y="4900090"/>
            <a:ext cx="43390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red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pic>
        <p:nvPicPr>
          <p:cNvPr id="45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12308B5C-FCE2-4F8C-9814-81508AE7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7" y="2784734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5F01D4A8-D22A-4B64-AE1C-C31F40352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7" y="4716560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D67018AC-7A23-4F59-9BC0-D898614D9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29562" y="4140695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ree Bed Clipart Transparent, Download Free Clip Art, Free Clip Art on  Clipart Library">
            <a:extLst>
              <a:ext uri="{FF2B5EF4-FFF2-40B4-BE49-F238E27FC236}">
                <a16:creationId xmlns:a16="http://schemas.microsoft.com/office/drawing/2014/main" id="{081F0C11-37F5-4920-A5E3-075FBABAA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24" b="93820" l="707" r="97527">
                        <a14:foregroundMark x1="2473" y1="6742" x2="4594" y2="26966"/>
                        <a14:foregroundMark x1="19081" y1="5618" x2="21555" y2="5618"/>
                        <a14:foregroundMark x1="40989" y1="1685" x2="40989" y2="6742"/>
                        <a14:foregroundMark x1="15901" y1="27528" x2="39576" y2="22472"/>
                        <a14:foregroundMark x1="39576" y1="22472" x2="40636" y2="23034"/>
                        <a14:foregroundMark x1="18021" y1="21348" x2="707" y2="28652"/>
                        <a14:foregroundMark x1="707" y1="28652" x2="707" y2="28652"/>
                        <a14:foregroundMark x1="97527" y1="19663" x2="97173" y2="59551"/>
                        <a14:foregroundMark x1="59717" y1="89888" x2="60777" y2="938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946" y="859867"/>
            <a:ext cx="2695575" cy="180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ree Medicine Cliparts, Download Free Clip Art, Free Clip Art on Clipart  Library">
            <a:extLst>
              <a:ext uri="{FF2B5EF4-FFF2-40B4-BE49-F238E27FC236}">
                <a16:creationId xmlns:a16="http://schemas.microsoft.com/office/drawing/2014/main" id="{BD036FE4-09B9-49A0-980A-4277AA758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855" l="2315" r="97685">
                        <a14:foregroundMark x1="26852" y1="6218" x2="29630" y2="17617"/>
                        <a14:foregroundMark x1="39352" y1="518" x2="39352" y2="518"/>
                        <a14:foregroundMark x1="46296" y1="3109" x2="41204" y2="12435"/>
                        <a14:foregroundMark x1="13426" y1="25389" x2="41204" y2="30052"/>
                        <a14:foregroundMark x1="12963" y1="20725" x2="43056" y2="15544"/>
                        <a14:foregroundMark x1="8333" y1="22798" x2="13889" y2="50777"/>
                        <a14:foregroundMark x1="13889" y1="50777" x2="33796" y2="65803"/>
                        <a14:foregroundMark x1="33796" y1="65803" x2="34259" y2="65803"/>
                        <a14:foregroundMark x1="3241" y1="32124" x2="14815" y2="58031"/>
                        <a14:foregroundMark x1="14815" y1="58031" x2="29630" y2="67358"/>
                        <a14:foregroundMark x1="37963" y1="52332" x2="13889" y2="55959"/>
                        <a14:foregroundMark x1="13889" y1="55959" x2="2315" y2="45596"/>
                        <a14:foregroundMark x1="12963" y1="61658" x2="40278" y2="68912"/>
                        <a14:foregroundMark x1="40278" y1="68912" x2="54167" y2="64767"/>
                        <a14:foregroundMark x1="32870" y1="90674" x2="51389" y2="72539"/>
                        <a14:foregroundMark x1="25926" y1="86010" x2="33333" y2="88083"/>
                        <a14:foregroundMark x1="22685" y1="30570" x2="25926" y2="47150"/>
                        <a14:foregroundMark x1="28704" y1="96373" x2="41667" y2="94819"/>
                        <a14:foregroundMark x1="39352" y1="74611" x2="28241" y2="74611"/>
                        <a14:foregroundMark x1="87500" y1="45596" x2="77315" y2="46632"/>
                        <a14:foregroundMark x1="67593" y1="28497" x2="74074" y2="72539"/>
                        <a14:foregroundMark x1="85648" y1="65285" x2="72222" y2="32124"/>
                        <a14:foregroundMark x1="93981" y1="67358" x2="82870" y2="36269"/>
                        <a14:foregroundMark x1="68981" y1="26425" x2="95833" y2="57513"/>
                        <a14:foregroundMark x1="97685" y1="70466" x2="91204" y2="782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865" y="3040863"/>
            <a:ext cx="2057400" cy="167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platter Clipart - Clipart Kid | Paint splash, Clip art, Red party themes">
            <a:extLst>
              <a:ext uri="{FF2B5EF4-FFF2-40B4-BE49-F238E27FC236}">
                <a16:creationId xmlns:a16="http://schemas.microsoft.com/office/drawing/2014/main" id="{25D6D8E5-C733-45AF-9307-17BB292D4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27611">
            <a:off x="9760925" y="4748423"/>
            <a:ext cx="2100962" cy="210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632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0.18829 -0.004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0.18829 -0.0041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18828 -0.0041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42" grpId="0"/>
      <p:bldP spid="42" grpId="1"/>
      <p:bldP spid="42" grpId="2"/>
      <p:bldP spid="43" grpId="0"/>
      <p:bldP spid="43" grpId="1"/>
      <p:bldP spid="43" grpId="2"/>
      <p:bldP spid="44" grpId="0"/>
      <p:bldP spid="44" grpId="1"/>
      <p:bldP spid="44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541;p80">
            <a:extLst>
              <a:ext uri="{FF2B5EF4-FFF2-40B4-BE49-F238E27FC236}">
                <a16:creationId xmlns:a16="http://schemas.microsoft.com/office/drawing/2014/main" id="{F07BCD13-B86C-43DB-8931-6422ED7E3BA1}"/>
              </a:ext>
            </a:extLst>
          </p:cNvPr>
          <p:cNvGrpSpPr/>
          <p:nvPr/>
        </p:nvGrpSpPr>
        <p:grpSpPr>
          <a:xfrm>
            <a:off x="651657" y="2527792"/>
            <a:ext cx="2884776" cy="901208"/>
            <a:chOff x="2700100" y="4201800"/>
            <a:chExt cx="1951425" cy="616500"/>
          </a:xfrm>
        </p:grpSpPr>
        <p:sp>
          <p:nvSpPr>
            <p:cNvPr id="6" name="Google Shape;3542;p80">
              <a:extLst>
                <a:ext uri="{FF2B5EF4-FFF2-40B4-BE49-F238E27FC236}">
                  <a16:creationId xmlns:a16="http://schemas.microsoft.com/office/drawing/2014/main" id="{E63DD69B-FBB5-4103-84CF-5B30345EF359}"/>
                </a:ext>
              </a:extLst>
            </p:cNvPr>
            <p:cNvSpPr/>
            <p:nvPr/>
          </p:nvSpPr>
          <p:spPr>
            <a:xfrm>
              <a:off x="3688725" y="4598125"/>
              <a:ext cx="158075" cy="220175"/>
            </a:xfrm>
            <a:custGeom>
              <a:avLst/>
              <a:gdLst/>
              <a:ahLst/>
              <a:cxnLst/>
              <a:rect l="l" t="t" r="r" b="b"/>
              <a:pathLst>
                <a:path w="6323" h="8807" extrusionOk="0">
                  <a:moveTo>
                    <a:pt x="2732" y="1"/>
                  </a:moveTo>
                  <a:cubicBezTo>
                    <a:pt x="2605" y="1"/>
                    <a:pt x="2484" y="17"/>
                    <a:pt x="2371" y="51"/>
                  </a:cubicBezTo>
                  <a:cubicBezTo>
                    <a:pt x="2371" y="51"/>
                    <a:pt x="3465" y="2057"/>
                    <a:pt x="3830" y="2544"/>
                  </a:cubicBezTo>
                  <a:cubicBezTo>
                    <a:pt x="3830" y="2544"/>
                    <a:pt x="1429" y="4550"/>
                    <a:pt x="0" y="5097"/>
                  </a:cubicBezTo>
                  <a:cubicBezTo>
                    <a:pt x="0" y="5097"/>
                    <a:pt x="1034" y="6191"/>
                    <a:pt x="1824" y="6738"/>
                  </a:cubicBezTo>
                  <a:cubicBezTo>
                    <a:pt x="1824" y="6738"/>
                    <a:pt x="2402" y="6404"/>
                    <a:pt x="2675" y="5887"/>
                  </a:cubicBezTo>
                  <a:cubicBezTo>
                    <a:pt x="2707" y="5833"/>
                    <a:pt x="2733" y="5808"/>
                    <a:pt x="2752" y="5808"/>
                  </a:cubicBezTo>
                  <a:cubicBezTo>
                    <a:pt x="2918" y="5808"/>
                    <a:pt x="2675" y="7559"/>
                    <a:pt x="2675" y="7559"/>
                  </a:cubicBezTo>
                  <a:cubicBezTo>
                    <a:pt x="2675" y="7559"/>
                    <a:pt x="3344" y="8471"/>
                    <a:pt x="4620" y="8744"/>
                  </a:cubicBezTo>
                  <a:cubicBezTo>
                    <a:pt x="4799" y="8788"/>
                    <a:pt x="4960" y="8807"/>
                    <a:pt x="5107" y="8807"/>
                  </a:cubicBezTo>
                  <a:cubicBezTo>
                    <a:pt x="5988" y="8807"/>
                    <a:pt x="6323" y="8137"/>
                    <a:pt x="6323" y="8137"/>
                  </a:cubicBezTo>
                  <a:cubicBezTo>
                    <a:pt x="6323" y="8137"/>
                    <a:pt x="5776" y="4945"/>
                    <a:pt x="5897" y="3304"/>
                  </a:cubicBezTo>
                  <a:cubicBezTo>
                    <a:pt x="6008" y="1804"/>
                    <a:pt x="4065" y="1"/>
                    <a:pt x="2732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" name="Google Shape;3543;p80">
              <a:extLst>
                <a:ext uri="{FF2B5EF4-FFF2-40B4-BE49-F238E27FC236}">
                  <a16:creationId xmlns:a16="http://schemas.microsoft.com/office/drawing/2014/main" id="{4653D702-B130-4DEB-AB84-B087F7DDFCFC}"/>
                </a:ext>
              </a:extLst>
            </p:cNvPr>
            <p:cNvSpPr/>
            <p:nvPr/>
          </p:nvSpPr>
          <p:spPr>
            <a:xfrm>
              <a:off x="3760900" y="4635875"/>
              <a:ext cx="91975" cy="58950"/>
            </a:xfrm>
            <a:custGeom>
              <a:avLst/>
              <a:gdLst/>
              <a:ahLst/>
              <a:cxnLst/>
              <a:rect l="l" t="t" r="r" b="b"/>
              <a:pathLst>
                <a:path w="3679" h="2358" extrusionOk="0">
                  <a:moveTo>
                    <a:pt x="822" y="0"/>
                  </a:moveTo>
                  <a:cubicBezTo>
                    <a:pt x="822" y="0"/>
                    <a:pt x="1" y="396"/>
                    <a:pt x="1338" y="1520"/>
                  </a:cubicBezTo>
                  <a:cubicBezTo>
                    <a:pt x="2025" y="2111"/>
                    <a:pt x="2636" y="2358"/>
                    <a:pt x="3061" y="2358"/>
                  </a:cubicBezTo>
                  <a:cubicBezTo>
                    <a:pt x="3446" y="2358"/>
                    <a:pt x="3679" y="2156"/>
                    <a:pt x="3679" y="1824"/>
                  </a:cubicBezTo>
                  <a:cubicBezTo>
                    <a:pt x="3648" y="1155"/>
                    <a:pt x="822" y="0"/>
                    <a:pt x="822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" name="Google Shape;3544;p80">
              <a:extLst>
                <a:ext uri="{FF2B5EF4-FFF2-40B4-BE49-F238E27FC236}">
                  <a16:creationId xmlns:a16="http://schemas.microsoft.com/office/drawing/2014/main" id="{214B4633-9D82-4A4C-8EDD-DF6F0C53B464}"/>
                </a:ext>
              </a:extLst>
            </p:cNvPr>
            <p:cNvSpPr/>
            <p:nvPr/>
          </p:nvSpPr>
          <p:spPr>
            <a:xfrm>
              <a:off x="4150725" y="4517325"/>
              <a:ext cx="171000" cy="230450"/>
            </a:xfrm>
            <a:custGeom>
              <a:avLst/>
              <a:gdLst/>
              <a:ahLst/>
              <a:cxnLst/>
              <a:rect l="l" t="t" r="r" b="b"/>
              <a:pathLst>
                <a:path w="6840" h="9218" extrusionOk="0">
                  <a:moveTo>
                    <a:pt x="2858" y="1"/>
                  </a:moveTo>
                  <a:cubicBezTo>
                    <a:pt x="1490" y="31"/>
                    <a:pt x="1" y="2736"/>
                    <a:pt x="670" y="4226"/>
                  </a:cubicBezTo>
                  <a:cubicBezTo>
                    <a:pt x="1338" y="5745"/>
                    <a:pt x="1885" y="8907"/>
                    <a:pt x="1885" y="8907"/>
                  </a:cubicBezTo>
                  <a:cubicBezTo>
                    <a:pt x="1885" y="8907"/>
                    <a:pt x="2210" y="9217"/>
                    <a:pt x="2759" y="9217"/>
                  </a:cubicBezTo>
                  <a:cubicBezTo>
                    <a:pt x="3034" y="9217"/>
                    <a:pt x="3365" y="9140"/>
                    <a:pt x="3740" y="8907"/>
                  </a:cubicBezTo>
                  <a:cubicBezTo>
                    <a:pt x="4834" y="8238"/>
                    <a:pt x="5138" y="7144"/>
                    <a:pt x="5138" y="7144"/>
                  </a:cubicBezTo>
                  <a:cubicBezTo>
                    <a:pt x="5138" y="7144"/>
                    <a:pt x="4274" y="5517"/>
                    <a:pt x="4474" y="5517"/>
                  </a:cubicBezTo>
                  <a:cubicBezTo>
                    <a:pt x="4493" y="5517"/>
                    <a:pt x="4521" y="5532"/>
                    <a:pt x="4560" y="5563"/>
                  </a:cubicBezTo>
                  <a:cubicBezTo>
                    <a:pt x="4986" y="5958"/>
                    <a:pt x="5655" y="6110"/>
                    <a:pt x="5655" y="6110"/>
                  </a:cubicBezTo>
                  <a:cubicBezTo>
                    <a:pt x="6202" y="5289"/>
                    <a:pt x="6840" y="3922"/>
                    <a:pt x="6840" y="3922"/>
                  </a:cubicBezTo>
                  <a:cubicBezTo>
                    <a:pt x="5290" y="3891"/>
                    <a:pt x="2341" y="2827"/>
                    <a:pt x="2341" y="2827"/>
                  </a:cubicBezTo>
                  <a:cubicBezTo>
                    <a:pt x="2524" y="2250"/>
                    <a:pt x="2858" y="1"/>
                    <a:pt x="2858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" name="Google Shape;3545;p80">
              <a:extLst>
                <a:ext uri="{FF2B5EF4-FFF2-40B4-BE49-F238E27FC236}">
                  <a16:creationId xmlns:a16="http://schemas.microsoft.com/office/drawing/2014/main" id="{4746E6B2-64E3-4739-A51F-4E365C2A0672}"/>
                </a:ext>
              </a:extLst>
            </p:cNvPr>
            <p:cNvSpPr/>
            <p:nvPr/>
          </p:nvSpPr>
          <p:spPr>
            <a:xfrm>
              <a:off x="4146175" y="4562150"/>
              <a:ext cx="79825" cy="76125"/>
            </a:xfrm>
            <a:custGeom>
              <a:avLst/>
              <a:gdLst/>
              <a:ahLst/>
              <a:cxnLst/>
              <a:rect l="l" t="t" r="r" b="b"/>
              <a:pathLst>
                <a:path w="3193" h="3045" extrusionOk="0">
                  <a:moveTo>
                    <a:pt x="2280" y="1"/>
                  </a:moveTo>
                  <a:cubicBezTo>
                    <a:pt x="2280" y="1"/>
                    <a:pt x="1" y="2037"/>
                    <a:pt x="244" y="2706"/>
                  </a:cubicBezTo>
                  <a:cubicBezTo>
                    <a:pt x="317" y="2925"/>
                    <a:pt x="487" y="3044"/>
                    <a:pt x="713" y="3044"/>
                  </a:cubicBezTo>
                  <a:cubicBezTo>
                    <a:pt x="1145" y="3044"/>
                    <a:pt x="1782" y="2610"/>
                    <a:pt x="2341" y="1612"/>
                  </a:cubicBezTo>
                  <a:cubicBezTo>
                    <a:pt x="3192" y="92"/>
                    <a:pt x="2280" y="1"/>
                    <a:pt x="2280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" name="Google Shape;3546;p80">
              <a:extLst>
                <a:ext uri="{FF2B5EF4-FFF2-40B4-BE49-F238E27FC236}">
                  <a16:creationId xmlns:a16="http://schemas.microsoft.com/office/drawing/2014/main" id="{42805535-43FC-4F1D-9128-65919980F6C4}"/>
                </a:ext>
              </a:extLst>
            </p:cNvPr>
            <p:cNvSpPr/>
            <p:nvPr/>
          </p:nvSpPr>
          <p:spPr>
            <a:xfrm>
              <a:off x="3664400" y="4559150"/>
              <a:ext cx="103375" cy="63275"/>
            </a:xfrm>
            <a:custGeom>
              <a:avLst/>
              <a:gdLst/>
              <a:ahLst/>
              <a:cxnLst/>
              <a:rect l="l" t="t" r="r" b="b"/>
              <a:pathLst>
                <a:path w="4135" h="2531" extrusionOk="0">
                  <a:moveTo>
                    <a:pt x="2665" y="1"/>
                  </a:moveTo>
                  <a:cubicBezTo>
                    <a:pt x="1684" y="1"/>
                    <a:pt x="718" y="376"/>
                    <a:pt x="1" y="1094"/>
                  </a:cubicBezTo>
                  <a:cubicBezTo>
                    <a:pt x="260" y="1851"/>
                    <a:pt x="977" y="2531"/>
                    <a:pt x="2083" y="2531"/>
                  </a:cubicBezTo>
                  <a:cubicBezTo>
                    <a:pt x="2663" y="2531"/>
                    <a:pt x="3350" y="2344"/>
                    <a:pt x="4134" y="1884"/>
                  </a:cubicBezTo>
                  <a:lnTo>
                    <a:pt x="3831" y="182"/>
                  </a:lnTo>
                  <a:cubicBezTo>
                    <a:pt x="3450" y="61"/>
                    <a:pt x="3056" y="1"/>
                    <a:pt x="2665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" name="Google Shape;3547;p80">
              <a:extLst>
                <a:ext uri="{FF2B5EF4-FFF2-40B4-BE49-F238E27FC236}">
                  <a16:creationId xmlns:a16="http://schemas.microsoft.com/office/drawing/2014/main" id="{2CBF0B93-2D62-44FC-8425-996EC137058E}"/>
                </a:ext>
              </a:extLst>
            </p:cNvPr>
            <p:cNvSpPr/>
            <p:nvPr/>
          </p:nvSpPr>
          <p:spPr>
            <a:xfrm>
              <a:off x="3658325" y="4525425"/>
              <a:ext cx="101850" cy="61075"/>
            </a:xfrm>
            <a:custGeom>
              <a:avLst/>
              <a:gdLst/>
              <a:ahLst/>
              <a:cxnLst/>
              <a:rect l="l" t="t" r="r" b="b"/>
              <a:pathLst>
                <a:path w="4074" h="2443" extrusionOk="0">
                  <a:moveTo>
                    <a:pt x="2301" y="0"/>
                  </a:moveTo>
                  <a:cubicBezTo>
                    <a:pt x="1773" y="0"/>
                    <a:pt x="1180" y="140"/>
                    <a:pt x="639" y="588"/>
                  </a:cubicBezTo>
                  <a:cubicBezTo>
                    <a:pt x="122" y="1044"/>
                    <a:pt x="1" y="1774"/>
                    <a:pt x="244" y="2443"/>
                  </a:cubicBezTo>
                  <a:cubicBezTo>
                    <a:pt x="961" y="1725"/>
                    <a:pt x="1927" y="1350"/>
                    <a:pt x="2908" y="1350"/>
                  </a:cubicBezTo>
                  <a:cubicBezTo>
                    <a:pt x="3299" y="1350"/>
                    <a:pt x="3693" y="1410"/>
                    <a:pt x="4074" y="1531"/>
                  </a:cubicBezTo>
                  <a:lnTo>
                    <a:pt x="3861" y="376"/>
                  </a:lnTo>
                  <a:cubicBezTo>
                    <a:pt x="3861" y="376"/>
                    <a:pt x="3168" y="0"/>
                    <a:pt x="230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Google Shape;3548;p80">
              <a:extLst>
                <a:ext uri="{FF2B5EF4-FFF2-40B4-BE49-F238E27FC236}">
                  <a16:creationId xmlns:a16="http://schemas.microsoft.com/office/drawing/2014/main" id="{9A99C61D-8275-4D2A-B438-6C8AE6A533C6}"/>
                </a:ext>
              </a:extLst>
            </p:cNvPr>
            <p:cNvSpPr/>
            <p:nvPr/>
          </p:nvSpPr>
          <p:spPr>
            <a:xfrm>
              <a:off x="3691000" y="4562200"/>
              <a:ext cx="68100" cy="46200"/>
            </a:xfrm>
            <a:custGeom>
              <a:avLst/>
              <a:gdLst/>
              <a:ahLst/>
              <a:cxnLst/>
              <a:rect l="l" t="t" r="r" b="b"/>
              <a:pathLst>
                <a:path w="2724" h="1848" extrusionOk="0">
                  <a:moveTo>
                    <a:pt x="1329" y="0"/>
                  </a:moveTo>
                  <a:cubicBezTo>
                    <a:pt x="886" y="0"/>
                    <a:pt x="421" y="188"/>
                    <a:pt x="31" y="364"/>
                  </a:cubicBezTo>
                  <a:cubicBezTo>
                    <a:pt x="1" y="364"/>
                    <a:pt x="31" y="394"/>
                    <a:pt x="61" y="394"/>
                  </a:cubicBezTo>
                  <a:cubicBezTo>
                    <a:pt x="468" y="320"/>
                    <a:pt x="931" y="123"/>
                    <a:pt x="1354" y="123"/>
                  </a:cubicBezTo>
                  <a:cubicBezTo>
                    <a:pt x="1627" y="123"/>
                    <a:pt x="1883" y="205"/>
                    <a:pt x="2098" y="455"/>
                  </a:cubicBezTo>
                  <a:cubicBezTo>
                    <a:pt x="2432" y="820"/>
                    <a:pt x="2493" y="1336"/>
                    <a:pt x="2584" y="1792"/>
                  </a:cubicBezTo>
                  <a:cubicBezTo>
                    <a:pt x="2597" y="1830"/>
                    <a:pt x="2626" y="1847"/>
                    <a:pt x="2652" y="1847"/>
                  </a:cubicBezTo>
                  <a:cubicBezTo>
                    <a:pt x="2690" y="1847"/>
                    <a:pt x="2723" y="1815"/>
                    <a:pt x="2706" y="1762"/>
                  </a:cubicBezTo>
                  <a:cubicBezTo>
                    <a:pt x="2645" y="1215"/>
                    <a:pt x="2523" y="546"/>
                    <a:pt x="2037" y="212"/>
                  </a:cubicBezTo>
                  <a:cubicBezTo>
                    <a:pt x="1819" y="59"/>
                    <a:pt x="1577" y="0"/>
                    <a:pt x="132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3549;p80">
              <a:extLst>
                <a:ext uri="{FF2B5EF4-FFF2-40B4-BE49-F238E27FC236}">
                  <a16:creationId xmlns:a16="http://schemas.microsoft.com/office/drawing/2014/main" id="{7D90DE16-5ED7-4E18-9B1B-A71700EEF45C}"/>
                </a:ext>
              </a:extLst>
            </p:cNvPr>
            <p:cNvSpPr/>
            <p:nvPr/>
          </p:nvSpPr>
          <p:spPr>
            <a:xfrm>
              <a:off x="3720025" y="4575050"/>
              <a:ext cx="36900" cy="17375"/>
            </a:xfrm>
            <a:custGeom>
              <a:avLst/>
              <a:gdLst/>
              <a:ahLst/>
              <a:cxnLst/>
              <a:rect l="l" t="t" r="r" b="b"/>
              <a:pathLst>
                <a:path w="1476" h="695" extrusionOk="0">
                  <a:moveTo>
                    <a:pt x="528" y="1"/>
                  </a:moveTo>
                  <a:cubicBezTo>
                    <a:pt x="352" y="1"/>
                    <a:pt x="178" y="71"/>
                    <a:pt x="25" y="245"/>
                  </a:cubicBezTo>
                  <a:cubicBezTo>
                    <a:pt x="0" y="294"/>
                    <a:pt x="16" y="344"/>
                    <a:pt x="56" y="344"/>
                  </a:cubicBezTo>
                  <a:cubicBezTo>
                    <a:pt x="64" y="344"/>
                    <a:pt x="75" y="342"/>
                    <a:pt x="86" y="336"/>
                  </a:cubicBezTo>
                  <a:cubicBezTo>
                    <a:pt x="234" y="225"/>
                    <a:pt x="371" y="159"/>
                    <a:pt x="525" y="159"/>
                  </a:cubicBezTo>
                  <a:cubicBezTo>
                    <a:pt x="623" y="159"/>
                    <a:pt x="727" y="186"/>
                    <a:pt x="846" y="245"/>
                  </a:cubicBezTo>
                  <a:cubicBezTo>
                    <a:pt x="1028" y="336"/>
                    <a:pt x="1150" y="518"/>
                    <a:pt x="1332" y="670"/>
                  </a:cubicBezTo>
                  <a:cubicBezTo>
                    <a:pt x="1349" y="687"/>
                    <a:pt x="1368" y="695"/>
                    <a:pt x="1387" y="695"/>
                  </a:cubicBezTo>
                  <a:cubicBezTo>
                    <a:pt x="1434" y="695"/>
                    <a:pt x="1475" y="645"/>
                    <a:pt x="1454" y="579"/>
                  </a:cubicBezTo>
                  <a:cubicBezTo>
                    <a:pt x="1232" y="276"/>
                    <a:pt x="876" y="1"/>
                    <a:pt x="528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3550;p80">
              <a:extLst>
                <a:ext uri="{FF2B5EF4-FFF2-40B4-BE49-F238E27FC236}">
                  <a16:creationId xmlns:a16="http://schemas.microsoft.com/office/drawing/2014/main" id="{1BA0C7B2-5B3E-4C6B-9249-29B894EF4D61}"/>
                </a:ext>
              </a:extLst>
            </p:cNvPr>
            <p:cNvSpPr/>
            <p:nvPr/>
          </p:nvSpPr>
          <p:spPr>
            <a:xfrm>
              <a:off x="4199375" y="4467400"/>
              <a:ext cx="97950" cy="65075"/>
            </a:xfrm>
            <a:custGeom>
              <a:avLst/>
              <a:gdLst/>
              <a:ahLst/>
              <a:cxnLst/>
              <a:rect l="l" t="t" r="r" b="b"/>
              <a:pathLst>
                <a:path w="3918" h="2603" extrusionOk="0">
                  <a:moveTo>
                    <a:pt x="2311" y="0"/>
                  </a:moveTo>
                  <a:cubicBezTo>
                    <a:pt x="1484" y="0"/>
                    <a:pt x="664" y="278"/>
                    <a:pt x="0" y="812"/>
                  </a:cubicBezTo>
                  <a:lnTo>
                    <a:pt x="304" y="2514"/>
                  </a:lnTo>
                  <a:cubicBezTo>
                    <a:pt x="647" y="2575"/>
                    <a:pt x="962" y="2603"/>
                    <a:pt x="1251" y="2603"/>
                  </a:cubicBezTo>
                  <a:cubicBezTo>
                    <a:pt x="3143" y="2603"/>
                    <a:pt x="3917" y="1411"/>
                    <a:pt x="3891" y="356"/>
                  </a:cubicBezTo>
                  <a:cubicBezTo>
                    <a:pt x="3388" y="117"/>
                    <a:pt x="2848" y="0"/>
                    <a:pt x="231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3551;p80">
              <a:extLst>
                <a:ext uri="{FF2B5EF4-FFF2-40B4-BE49-F238E27FC236}">
                  <a16:creationId xmlns:a16="http://schemas.microsoft.com/office/drawing/2014/main" id="{2C385471-2F3C-4D58-A573-89C287165DFD}"/>
                </a:ext>
              </a:extLst>
            </p:cNvPr>
            <p:cNvSpPr/>
            <p:nvPr/>
          </p:nvSpPr>
          <p:spPr>
            <a:xfrm>
              <a:off x="4194050" y="4432375"/>
              <a:ext cx="102600" cy="55350"/>
            </a:xfrm>
            <a:custGeom>
              <a:avLst/>
              <a:gdLst/>
              <a:ahLst/>
              <a:cxnLst/>
              <a:rect l="l" t="t" r="r" b="b"/>
              <a:pathLst>
                <a:path w="4104" h="2214" extrusionOk="0">
                  <a:moveTo>
                    <a:pt x="2256" y="0"/>
                  </a:moveTo>
                  <a:cubicBezTo>
                    <a:pt x="944" y="0"/>
                    <a:pt x="0" y="1028"/>
                    <a:pt x="0" y="1028"/>
                  </a:cubicBezTo>
                  <a:lnTo>
                    <a:pt x="213" y="2213"/>
                  </a:lnTo>
                  <a:cubicBezTo>
                    <a:pt x="877" y="1679"/>
                    <a:pt x="1697" y="1401"/>
                    <a:pt x="2524" y="1401"/>
                  </a:cubicBezTo>
                  <a:cubicBezTo>
                    <a:pt x="3061" y="1401"/>
                    <a:pt x="3601" y="1518"/>
                    <a:pt x="4104" y="1757"/>
                  </a:cubicBezTo>
                  <a:cubicBezTo>
                    <a:pt x="4104" y="1058"/>
                    <a:pt x="3739" y="389"/>
                    <a:pt x="3101" y="146"/>
                  </a:cubicBezTo>
                  <a:cubicBezTo>
                    <a:pt x="2807" y="43"/>
                    <a:pt x="2524" y="0"/>
                    <a:pt x="225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3552;p80">
              <a:extLst>
                <a:ext uri="{FF2B5EF4-FFF2-40B4-BE49-F238E27FC236}">
                  <a16:creationId xmlns:a16="http://schemas.microsoft.com/office/drawing/2014/main" id="{9A83AB7F-C55D-4C0C-9FD9-AB65A76E9676}"/>
                </a:ext>
              </a:extLst>
            </p:cNvPr>
            <p:cNvSpPr/>
            <p:nvPr/>
          </p:nvSpPr>
          <p:spPr>
            <a:xfrm>
              <a:off x="4209250" y="4470650"/>
              <a:ext cx="57025" cy="57950"/>
            </a:xfrm>
            <a:custGeom>
              <a:avLst/>
              <a:gdLst/>
              <a:ahLst/>
              <a:cxnLst/>
              <a:rect l="l" t="t" r="r" b="b"/>
              <a:pathLst>
                <a:path w="2281" h="2318" extrusionOk="0">
                  <a:moveTo>
                    <a:pt x="1815" y="1"/>
                  </a:moveTo>
                  <a:cubicBezTo>
                    <a:pt x="1256" y="1"/>
                    <a:pt x="639" y="89"/>
                    <a:pt x="304" y="591"/>
                  </a:cubicBezTo>
                  <a:cubicBezTo>
                    <a:pt x="0" y="1077"/>
                    <a:pt x="92" y="1716"/>
                    <a:pt x="213" y="2263"/>
                  </a:cubicBezTo>
                  <a:cubicBezTo>
                    <a:pt x="226" y="2301"/>
                    <a:pt x="255" y="2318"/>
                    <a:pt x="284" y="2318"/>
                  </a:cubicBezTo>
                  <a:cubicBezTo>
                    <a:pt x="324" y="2318"/>
                    <a:pt x="365" y="2285"/>
                    <a:pt x="365" y="2232"/>
                  </a:cubicBezTo>
                  <a:cubicBezTo>
                    <a:pt x="274" y="1746"/>
                    <a:pt x="122" y="1138"/>
                    <a:pt x="396" y="682"/>
                  </a:cubicBezTo>
                  <a:cubicBezTo>
                    <a:pt x="760" y="13"/>
                    <a:pt x="1642" y="165"/>
                    <a:pt x="2280" y="74"/>
                  </a:cubicBezTo>
                  <a:cubicBezTo>
                    <a:pt x="2280" y="44"/>
                    <a:pt x="2280" y="13"/>
                    <a:pt x="2250" y="13"/>
                  </a:cubicBezTo>
                  <a:cubicBezTo>
                    <a:pt x="2114" y="7"/>
                    <a:pt x="1966" y="1"/>
                    <a:pt x="181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3553;p80">
              <a:extLst>
                <a:ext uri="{FF2B5EF4-FFF2-40B4-BE49-F238E27FC236}">
                  <a16:creationId xmlns:a16="http://schemas.microsoft.com/office/drawing/2014/main" id="{D8D28B5F-4289-463E-90B2-B3F85AF32460}"/>
                </a:ext>
              </a:extLst>
            </p:cNvPr>
            <p:cNvSpPr/>
            <p:nvPr/>
          </p:nvSpPr>
          <p:spPr>
            <a:xfrm>
              <a:off x="4211000" y="4488175"/>
              <a:ext cx="32475" cy="24500"/>
            </a:xfrm>
            <a:custGeom>
              <a:avLst/>
              <a:gdLst/>
              <a:ahLst/>
              <a:cxnLst/>
              <a:rect l="l" t="t" r="r" b="b"/>
              <a:pathLst>
                <a:path w="1299" h="980" extrusionOk="0">
                  <a:moveTo>
                    <a:pt x="901" y="1"/>
                  </a:moveTo>
                  <a:cubicBezTo>
                    <a:pt x="469" y="1"/>
                    <a:pt x="141" y="438"/>
                    <a:pt x="22" y="893"/>
                  </a:cubicBezTo>
                  <a:cubicBezTo>
                    <a:pt x="0" y="936"/>
                    <a:pt x="55" y="979"/>
                    <a:pt x="110" y="979"/>
                  </a:cubicBezTo>
                  <a:cubicBezTo>
                    <a:pt x="133" y="979"/>
                    <a:pt x="156" y="972"/>
                    <a:pt x="174" y="954"/>
                  </a:cubicBezTo>
                  <a:cubicBezTo>
                    <a:pt x="295" y="741"/>
                    <a:pt x="326" y="528"/>
                    <a:pt x="508" y="346"/>
                  </a:cubicBezTo>
                  <a:cubicBezTo>
                    <a:pt x="621" y="195"/>
                    <a:pt x="758" y="138"/>
                    <a:pt x="910" y="138"/>
                  </a:cubicBezTo>
                  <a:cubicBezTo>
                    <a:pt x="1004" y="138"/>
                    <a:pt x="1103" y="159"/>
                    <a:pt x="1207" y="194"/>
                  </a:cubicBezTo>
                  <a:cubicBezTo>
                    <a:pt x="1268" y="194"/>
                    <a:pt x="1298" y="133"/>
                    <a:pt x="1268" y="103"/>
                  </a:cubicBezTo>
                  <a:cubicBezTo>
                    <a:pt x="1139" y="32"/>
                    <a:pt x="1016" y="1"/>
                    <a:pt x="9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" name="Google Shape;3554;p80">
              <a:extLst>
                <a:ext uri="{FF2B5EF4-FFF2-40B4-BE49-F238E27FC236}">
                  <a16:creationId xmlns:a16="http://schemas.microsoft.com/office/drawing/2014/main" id="{5A28F76B-7637-4007-B6BE-9F6894E861E1}"/>
                </a:ext>
              </a:extLst>
            </p:cNvPr>
            <p:cNvSpPr/>
            <p:nvPr/>
          </p:nvSpPr>
          <p:spPr>
            <a:xfrm>
              <a:off x="3703900" y="4263800"/>
              <a:ext cx="510700" cy="442300"/>
            </a:xfrm>
            <a:custGeom>
              <a:avLst/>
              <a:gdLst/>
              <a:ahLst/>
              <a:cxnLst/>
              <a:rect l="l" t="t" r="r" b="b"/>
              <a:pathLst>
                <a:path w="20428" h="17692" extrusionOk="0">
                  <a:moveTo>
                    <a:pt x="9368" y="1"/>
                  </a:moveTo>
                  <a:cubicBezTo>
                    <a:pt x="4824" y="1"/>
                    <a:pt x="0" y="1843"/>
                    <a:pt x="1673" y="10263"/>
                  </a:cubicBezTo>
                  <a:cubicBezTo>
                    <a:pt x="1673" y="10263"/>
                    <a:pt x="2159" y="13607"/>
                    <a:pt x="3254" y="15096"/>
                  </a:cubicBezTo>
                  <a:cubicBezTo>
                    <a:pt x="4216" y="16444"/>
                    <a:pt x="6772" y="17692"/>
                    <a:pt x="9907" y="17692"/>
                  </a:cubicBezTo>
                  <a:cubicBezTo>
                    <a:pt x="10236" y="17692"/>
                    <a:pt x="10572" y="17678"/>
                    <a:pt x="10913" y="17649"/>
                  </a:cubicBezTo>
                  <a:cubicBezTo>
                    <a:pt x="14530" y="17376"/>
                    <a:pt x="19059" y="15370"/>
                    <a:pt x="19698" y="12604"/>
                  </a:cubicBezTo>
                  <a:cubicBezTo>
                    <a:pt x="20306" y="9838"/>
                    <a:pt x="20427" y="8014"/>
                    <a:pt x="19637" y="5430"/>
                  </a:cubicBezTo>
                  <a:cubicBezTo>
                    <a:pt x="18847" y="2877"/>
                    <a:pt x="18512" y="1722"/>
                    <a:pt x="15868" y="993"/>
                  </a:cubicBezTo>
                  <a:cubicBezTo>
                    <a:pt x="14870" y="703"/>
                    <a:pt x="12172" y="1"/>
                    <a:pt x="936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3555;p80">
              <a:extLst>
                <a:ext uri="{FF2B5EF4-FFF2-40B4-BE49-F238E27FC236}">
                  <a16:creationId xmlns:a16="http://schemas.microsoft.com/office/drawing/2014/main" id="{706C6D97-6D0C-41EB-A853-25C07285C486}"/>
                </a:ext>
              </a:extLst>
            </p:cNvPr>
            <p:cNvSpPr/>
            <p:nvPr/>
          </p:nvSpPr>
          <p:spPr>
            <a:xfrm>
              <a:off x="3809550" y="4432225"/>
              <a:ext cx="38775" cy="38325"/>
            </a:xfrm>
            <a:custGeom>
              <a:avLst/>
              <a:gdLst/>
              <a:ahLst/>
              <a:cxnLst/>
              <a:rect l="l" t="t" r="r" b="b"/>
              <a:pathLst>
                <a:path w="1551" h="1533" extrusionOk="0">
                  <a:moveTo>
                    <a:pt x="1459" y="0"/>
                  </a:moveTo>
                  <a:cubicBezTo>
                    <a:pt x="851" y="92"/>
                    <a:pt x="31" y="851"/>
                    <a:pt x="0" y="1490"/>
                  </a:cubicBezTo>
                  <a:cubicBezTo>
                    <a:pt x="0" y="1511"/>
                    <a:pt x="31" y="1533"/>
                    <a:pt x="59" y="1533"/>
                  </a:cubicBezTo>
                  <a:cubicBezTo>
                    <a:pt x="71" y="1533"/>
                    <a:pt x="83" y="1529"/>
                    <a:pt x="91" y="1520"/>
                  </a:cubicBezTo>
                  <a:cubicBezTo>
                    <a:pt x="395" y="851"/>
                    <a:pt x="821" y="426"/>
                    <a:pt x="1490" y="152"/>
                  </a:cubicBezTo>
                  <a:cubicBezTo>
                    <a:pt x="1550" y="122"/>
                    <a:pt x="1550" y="0"/>
                    <a:pt x="14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3556;p80">
              <a:extLst>
                <a:ext uri="{FF2B5EF4-FFF2-40B4-BE49-F238E27FC236}">
                  <a16:creationId xmlns:a16="http://schemas.microsoft.com/office/drawing/2014/main" id="{592B48B2-DDDA-406A-A300-15C06622445B}"/>
                </a:ext>
              </a:extLst>
            </p:cNvPr>
            <p:cNvSpPr/>
            <p:nvPr/>
          </p:nvSpPr>
          <p:spPr>
            <a:xfrm>
              <a:off x="4065625" y="4386650"/>
              <a:ext cx="51325" cy="16300"/>
            </a:xfrm>
            <a:custGeom>
              <a:avLst/>
              <a:gdLst/>
              <a:ahLst/>
              <a:cxnLst/>
              <a:rect l="l" t="t" r="r" b="b"/>
              <a:pathLst>
                <a:path w="2053" h="652" extrusionOk="0">
                  <a:moveTo>
                    <a:pt x="601" y="1"/>
                  </a:moveTo>
                  <a:cubicBezTo>
                    <a:pt x="405" y="1"/>
                    <a:pt x="219" y="29"/>
                    <a:pt x="61" y="91"/>
                  </a:cubicBezTo>
                  <a:cubicBezTo>
                    <a:pt x="1" y="121"/>
                    <a:pt x="1" y="212"/>
                    <a:pt x="61" y="212"/>
                  </a:cubicBezTo>
                  <a:cubicBezTo>
                    <a:pt x="700" y="243"/>
                    <a:pt x="1308" y="243"/>
                    <a:pt x="1824" y="638"/>
                  </a:cubicBezTo>
                  <a:cubicBezTo>
                    <a:pt x="1844" y="648"/>
                    <a:pt x="1863" y="652"/>
                    <a:pt x="1882" y="652"/>
                  </a:cubicBezTo>
                  <a:cubicBezTo>
                    <a:pt x="1979" y="652"/>
                    <a:pt x="2053" y="532"/>
                    <a:pt x="1976" y="456"/>
                  </a:cubicBezTo>
                  <a:cubicBezTo>
                    <a:pt x="1630" y="174"/>
                    <a:pt x="1084" y="1"/>
                    <a:pt x="6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3557;p80">
              <a:extLst>
                <a:ext uri="{FF2B5EF4-FFF2-40B4-BE49-F238E27FC236}">
                  <a16:creationId xmlns:a16="http://schemas.microsoft.com/office/drawing/2014/main" id="{733302C7-2C9A-4AA1-BCEC-5A89F2EDD21F}"/>
                </a:ext>
              </a:extLst>
            </p:cNvPr>
            <p:cNvSpPr/>
            <p:nvPr/>
          </p:nvSpPr>
          <p:spPr>
            <a:xfrm>
              <a:off x="3824750" y="4570675"/>
              <a:ext cx="95000" cy="83300"/>
            </a:xfrm>
            <a:custGeom>
              <a:avLst/>
              <a:gdLst/>
              <a:ahLst/>
              <a:cxnLst/>
              <a:rect l="l" t="t" r="r" b="b"/>
              <a:pathLst>
                <a:path w="3800" h="3332" extrusionOk="0">
                  <a:moveTo>
                    <a:pt x="1943" y="0"/>
                  </a:moveTo>
                  <a:cubicBezTo>
                    <a:pt x="1843" y="0"/>
                    <a:pt x="1743" y="8"/>
                    <a:pt x="1642" y="25"/>
                  </a:cubicBezTo>
                  <a:cubicBezTo>
                    <a:pt x="669" y="207"/>
                    <a:pt x="0" y="1058"/>
                    <a:pt x="183" y="1970"/>
                  </a:cubicBezTo>
                  <a:cubicBezTo>
                    <a:pt x="318" y="2784"/>
                    <a:pt x="1059" y="3332"/>
                    <a:pt x="1887" y="3332"/>
                  </a:cubicBezTo>
                  <a:cubicBezTo>
                    <a:pt x="1987" y="3332"/>
                    <a:pt x="2088" y="3324"/>
                    <a:pt x="2189" y="3307"/>
                  </a:cubicBezTo>
                  <a:cubicBezTo>
                    <a:pt x="3161" y="3125"/>
                    <a:pt x="3800" y="2274"/>
                    <a:pt x="3648" y="1362"/>
                  </a:cubicBezTo>
                  <a:cubicBezTo>
                    <a:pt x="3512" y="548"/>
                    <a:pt x="2771" y="0"/>
                    <a:pt x="1943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3558;p80">
              <a:extLst>
                <a:ext uri="{FF2B5EF4-FFF2-40B4-BE49-F238E27FC236}">
                  <a16:creationId xmlns:a16="http://schemas.microsoft.com/office/drawing/2014/main" id="{21A0D50E-53ED-4456-B917-2F28A62B6C3A}"/>
                </a:ext>
              </a:extLst>
            </p:cNvPr>
            <p:cNvSpPr/>
            <p:nvPr/>
          </p:nvSpPr>
          <p:spPr>
            <a:xfrm>
              <a:off x="4063350" y="4529425"/>
              <a:ext cx="95000" cy="82975"/>
            </a:xfrm>
            <a:custGeom>
              <a:avLst/>
              <a:gdLst/>
              <a:ahLst/>
              <a:cxnLst/>
              <a:rect l="l" t="t" r="r" b="b"/>
              <a:pathLst>
                <a:path w="3800" h="3319" extrusionOk="0">
                  <a:moveTo>
                    <a:pt x="1958" y="1"/>
                  </a:moveTo>
                  <a:cubicBezTo>
                    <a:pt x="1844" y="1"/>
                    <a:pt x="1728" y="11"/>
                    <a:pt x="1611" y="33"/>
                  </a:cubicBezTo>
                  <a:cubicBezTo>
                    <a:pt x="669" y="185"/>
                    <a:pt x="0" y="1067"/>
                    <a:pt x="152" y="1948"/>
                  </a:cubicBezTo>
                  <a:cubicBezTo>
                    <a:pt x="313" y="2751"/>
                    <a:pt x="1015" y="3318"/>
                    <a:pt x="1844" y="3318"/>
                  </a:cubicBezTo>
                  <a:cubicBezTo>
                    <a:pt x="1957" y="3318"/>
                    <a:pt x="2072" y="3308"/>
                    <a:pt x="2189" y="3286"/>
                  </a:cubicBezTo>
                  <a:cubicBezTo>
                    <a:pt x="3162" y="3134"/>
                    <a:pt x="3800" y="2252"/>
                    <a:pt x="3648" y="1340"/>
                  </a:cubicBezTo>
                  <a:cubicBezTo>
                    <a:pt x="3514" y="565"/>
                    <a:pt x="2792" y="1"/>
                    <a:pt x="1958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3559;p80">
              <a:extLst>
                <a:ext uri="{FF2B5EF4-FFF2-40B4-BE49-F238E27FC236}">
                  <a16:creationId xmlns:a16="http://schemas.microsoft.com/office/drawing/2014/main" id="{7201A3E9-9C20-4399-8A85-0BF180C0D431}"/>
                </a:ext>
              </a:extLst>
            </p:cNvPr>
            <p:cNvSpPr/>
            <p:nvPr/>
          </p:nvSpPr>
          <p:spPr>
            <a:xfrm>
              <a:off x="3956200" y="4562350"/>
              <a:ext cx="42575" cy="23475"/>
            </a:xfrm>
            <a:custGeom>
              <a:avLst/>
              <a:gdLst/>
              <a:ahLst/>
              <a:cxnLst/>
              <a:rect l="l" t="t" r="r" b="b"/>
              <a:pathLst>
                <a:path w="1703" h="939" extrusionOk="0">
                  <a:moveTo>
                    <a:pt x="46" y="1"/>
                  </a:moveTo>
                  <a:cubicBezTo>
                    <a:pt x="23" y="1"/>
                    <a:pt x="1" y="8"/>
                    <a:pt x="1" y="23"/>
                  </a:cubicBezTo>
                  <a:cubicBezTo>
                    <a:pt x="29" y="754"/>
                    <a:pt x="861" y="939"/>
                    <a:pt x="1467" y="939"/>
                  </a:cubicBezTo>
                  <a:cubicBezTo>
                    <a:pt x="1517" y="939"/>
                    <a:pt x="1565" y="938"/>
                    <a:pt x="1612" y="935"/>
                  </a:cubicBezTo>
                  <a:cubicBezTo>
                    <a:pt x="1703" y="935"/>
                    <a:pt x="1703" y="814"/>
                    <a:pt x="1612" y="814"/>
                  </a:cubicBezTo>
                  <a:cubicBezTo>
                    <a:pt x="973" y="722"/>
                    <a:pt x="365" y="692"/>
                    <a:pt x="92" y="23"/>
                  </a:cubicBezTo>
                  <a:cubicBezTo>
                    <a:pt x="92" y="8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3560;p80">
              <a:extLst>
                <a:ext uri="{FF2B5EF4-FFF2-40B4-BE49-F238E27FC236}">
                  <a16:creationId xmlns:a16="http://schemas.microsoft.com/office/drawing/2014/main" id="{2CD6F1C6-4B67-4E1D-B11C-4E4CBD73CD32}"/>
                </a:ext>
              </a:extLst>
            </p:cNvPr>
            <p:cNvSpPr/>
            <p:nvPr/>
          </p:nvSpPr>
          <p:spPr>
            <a:xfrm>
              <a:off x="3853625" y="45110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1" y="0"/>
                  </a:moveTo>
                  <a:cubicBezTo>
                    <a:pt x="513" y="0"/>
                    <a:pt x="485" y="3"/>
                    <a:pt x="456" y="9"/>
                  </a:cubicBezTo>
                  <a:cubicBezTo>
                    <a:pt x="183" y="70"/>
                    <a:pt x="0" y="374"/>
                    <a:pt x="61" y="739"/>
                  </a:cubicBezTo>
                  <a:cubicBezTo>
                    <a:pt x="118" y="1052"/>
                    <a:pt x="388" y="1259"/>
                    <a:pt x="647" y="1259"/>
                  </a:cubicBezTo>
                  <a:cubicBezTo>
                    <a:pt x="664" y="1259"/>
                    <a:pt x="682" y="1258"/>
                    <a:pt x="699" y="1256"/>
                  </a:cubicBezTo>
                  <a:cubicBezTo>
                    <a:pt x="973" y="1195"/>
                    <a:pt x="1155" y="861"/>
                    <a:pt x="1094" y="526"/>
                  </a:cubicBezTo>
                  <a:cubicBezTo>
                    <a:pt x="1013" y="227"/>
                    <a:pt x="785" y="0"/>
                    <a:pt x="54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" name="Google Shape;3561;p80">
              <a:extLst>
                <a:ext uri="{FF2B5EF4-FFF2-40B4-BE49-F238E27FC236}">
                  <a16:creationId xmlns:a16="http://schemas.microsoft.com/office/drawing/2014/main" id="{2AAE2E84-15FC-46B8-AFB3-CD58E72E2A89}"/>
                </a:ext>
              </a:extLst>
            </p:cNvPr>
            <p:cNvSpPr/>
            <p:nvPr/>
          </p:nvSpPr>
          <p:spPr>
            <a:xfrm>
              <a:off x="4064100" y="44692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3" y="0"/>
                  </a:moveTo>
                  <a:cubicBezTo>
                    <a:pt x="514" y="0"/>
                    <a:pt x="485" y="3"/>
                    <a:pt x="457" y="10"/>
                  </a:cubicBezTo>
                  <a:cubicBezTo>
                    <a:pt x="183" y="70"/>
                    <a:pt x="1" y="374"/>
                    <a:pt x="62" y="739"/>
                  </a:cubicBezTo>
                  <a:cubicBezTo>
                    <a:pt x="119" y="1052"/>
                    <a:pt x="389" y="1259"/>
                    <a:pt x="647" y="1259"/>
                  </a:cubicBezTo>
                  <a:cubicBezTo>
                    <a:pt x="665" y="1259"/>
                    <a:pt x="683" y="1258"/>
                    <a:pt x="700" y="1256"/>
                  </a:cubicBezTo>
                  <a:cubicBezTo>
                    <a:pt x="973" y="1195"/>
                    <a:pt x="1156" y="861"/>
                    <a:pt x="1095" y="526"/>
                  </a:cubicBezTo>
                  <a:cubicBezTo>
                    <a:pt x="1041" y="227"/>
                    <a:pt x="791" y="0"/>
                    <a:pt x="543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Google Shape;3562;p80">
              <a:extLst>
                <a:ext uri="{FF2B5EF4-FFF2-40B4-BE49-F238E27FC236}">
                  <a16:creationId xmlns:a16="http://schemas.microsoft.com/office/drawing/2014/main" id="{013D3AAE-A759-4FFE-8CB3-656A0B234BF8}"/>
                </a:ext>
              </a:extLst>
            </p:cNvPr>
            <p:cNvSpPr/>
            <p:nvPr/>
          </p:nvSpPr>
          <p:spPr>
            <a:xfrm>
              <a:off x="3959250" y="4477050"/>
              <a:ext cx="35725" cy="52825"/>
            </a:xfrm>
            <a:custGeom>
              <a:avLst/>
              <a:gdLst/>
              <a:ahLst/>
              <a:cxnLst/>
              <a:rect l="l" t="t" r="r" b="b"/>
              <a:pathLst>
                <a:path w="1429" h="2113" extrusionOk="0">
                  <a:moveTo>
                    <a:pt x="61" y="1"/>
                  </a:moveTo>
                  <a:cubicBezTo>
                    <a:pt x="61" y="1"/>
                    <a:pt x="31" y="1"/>
                    <a:pt x="31" y="31"/>
                  </a:cubicBezTo>
                  <a:cubicBezTo>
                    <a:pt x="0" y="305"/>
                    <a:pt x="31" y="609"/>
                    <a:pt x="31" y="882"/>
                  </a:cubicBezTo>
                  <a:cubicBezTo>
                    <a:pt x="31" y="1095"/>
                    <a:pt x="0" y="1368"/>
                    <a:pt x="152" y="1520"/>
                  </a:cubicBezTo>
                  <a:cubicBezTo>
                    <a:pt x="220" y="1633"/>
                    <a:pt x="321" y="1696"/>
                    <a:pt x="431" y="1696"/>
                  </a:cubicBezTo>
                  <a:cubicBezTo>
                    <a:pt x="469" y="1696"/>
                    <a:pt x="508" y="1688"/>
                    <a:pt x="547" y="1672"/>
                  </a:cubicBezTo>
                  <a:cubicBezTo>
                    <a:pt x="608" y="1642"/>
                    <a:pt x="669" y="1581"/>
                    <a:pt x="730" y="1551"/>
                  </a:cubicBezTo>
                  <a:cubicBezTo>
                    <a:pt x="760" y="1520"/>
                    <a:pt x="851" y="1399"/>
                    <a:pt x="882" y="1399"/>
                  </a:cubicBezTo>
                  <a:cubicBezTo>
                    <a:pt x="1003" y="1490"/>
                    <a:pt x="1094" y="1581"/>
                    <a:pt x="1186" y="1672"/>
                  </a:cubicBezTo>
                  <a:cubicBezTo>
                    <a:pt x="1155" y="1794"/>
                    <a:pt x="1094" y="1885"/>
                    <a:pt x="973" y="1946"/>
                  </a:cubicBezTo>
                  <a:cubicBezTo>
                    <a:pt x="896" y="1997"/>
                    <a:pt x="948" y="2112"/>
                    <a:pt x="1021" y="2112"/>
                  </a:cubicBezTo>
                  <a:cubicBezTo>
                    <a:pt x="1035" y="2112"/>
                    <a:pt x="1049" y="2108"/>
                    <a:pt x="1064" y="2098"/>
                  </a:cubicBezTo>
                  <a:cubicBezTo>
                    <a:pt x="1277" y="1976"/>
                    <a:pt x="1429" y="1703"/>
                    <a:pt x="1338" y="1429"/>
                  </a:cubicBezTo>
                  <a:cubicBezTo>
                    <a:pt x="1294" y="1298"/>
                    <a:pt x="1155" y="1198"/>
                    <a:pt x="1002" y="1198"/>
                  </a:cubicBezTo>
                  <a:cubicBezTo>
                    <a:pt x="942" y="1198"/>
                    <a:pt x="880" y="1213"/>
                    <a:pt x="821" y="1247"/>
                  </a:cubicBezTo>
                  <a:cubicBezTo>
                    <a:pt x="730" y="1308"/>
                    <a:pt x="669" y="1429"/>
                    <a:pt x="578" y="1490"/>
                  </a:cubicBezTo>
                  <a:cubicBezTo>
                    <a:pt x="516" y="1524"/>
                    <a:pt x="462" y="1538"/>
                    <a:pt x="417" y="1538"/>
                  </a:cubicBezTo>
                  <a:cubicBezTo>
                    <a:pt x="174" y="1538"/>
                    <a:pt x="152" y="1117"/>
                    <a:pt x="152" y="913"/>
                  </a:cubicBezTo>
                  <a:cubicBezTo>
                    <a:pt x="152" y="669"/>
                    <a:pt x="274" y="213"/>
                    <a:pt x="6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3563;p80">
              <a:extLst>
                <a:ext uri="{FF2B5EF4-FFF2-40B4-BE49-F238E27FC236}">
                  <a16:creationId xmlns:a16="http://schemas.microsoft.com/office/drawing/2014/main" id="{4E2FDB99-DCD2-4C3F-B103-67EBB55DF2E0}"/>
                </a:ext>
              </a:extLst>
            </p:cNvPr>
            <p:cNvSpPr/>
            <p:nvPr/>
          </p:nvSpPr>
          <p:spPr>
            <a:xfrm>
              <a:off x="3691000" y="4287850"/>
              <a:ext cx="97300" cy="243425"/>
            </a:xfrm>
            <a:custGeom>
              <a:avLst/>
              <a:gdLst/>
              <a:ahLst/>
              <a:cxnLst/>
              <a:rect l="l" t="t" r="r" b="b"/>
              <a:pathLst>
                <a:path w="3892" h="9737" extrusionOk="0">
                  <a:moveTo>
                    <a:pt x="3861" y="0"/>
                  </a:moveTo>
                  <a:cubicBezTo>
                    <a:pt x="2128" y="1003"/>
                    <a:pt x="821" y="2645"/>
                    <a:pt x="517" y="4134"/>
                  </a:cubicBezTo>
                  <a:cubicBezTo>
                    <a:pt x="1" y="6748"/>
                    <a:pt x="821" y="9514"/>
                    <a:pt x="821" y="9514"/>
                  </a:cubicBezTo>
                  <a:cubicBezTo>
                    <a:pt x="1156" y="9514"/>
                    <a:pt x="2128" y="9696"/>
                    <a:pt x="2280" y="9727"/>
                  </a:cubicBezTo>
                  <a:cubicBezTo>
                    <a:pt x="2295" y="9733"/>
                    <a:pt x="2308" y="9737"/>
                    <a:pt x="2318" y="9737"/>
                  </a:cubicBezTo>
                  <a:cubicBezTo>
                    <a:pt x="2486" y="9737"/>
                    <a:pt x="1931" y="8808"/>
                    <a:pt x="2189" y="8693"/>
                  </a:cubicBezTo>
                  <a:cubicBezTo>
                    <a:pt x="2736" y="8450"/>
                    <a:pt x="3314" y="8207"/>
                    <a:pt x="3891" y="7994"/>
                  </a:cubicBezTo>
                  <a:cubicBezTo>
                    <a:pt x="3253" y="5775"/>
                    <a:pt x="3283" y="3496"/>
                    <a:pt x="3678" y="1338"/>
                  </a:cubicBezTo>
                  <a:cubicBezTo>
                    <a:pt x="3739" y="882"/>
                    <a:pt x="3800" y="426"/>
                    <a:pt x="386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" name="Google Shape;3564;p80">
              <a:extLst>
                <a:ext uri="{FF2B5EF4-FFF2-40B4-BE49-F238E27FC236}">
                  <a16:creationId xmlns:a16="http://schemas.microsoft.com/office/drawing/2014/main" id="{509642DA-B1E1-48B6-804E-8C7FB64AB593}"/>
                </a:ext>
              </a:extLst>
            </p:cNvPr>
            <p:cNvSpPr/>
            <p:nvPr/>
          </p:nvSpPr>
          <p:spPr>
            <a:xfrm>
              <a:off x="3772300" y="4272650"/>
              <a:ext cx="76775" cy="215075"/>
            </a:xfrm>
            <a:custGeom>
              <a:avLst/>
              <a:gdLst/>
              <a:ahLst/>
              <a:cxnLst/>
              <a:rect l="l" t="t" r="r" b="b"/>
              <a:pathLst>
                <a:path w="3071" h="8603" extrusionOk="0">
                  <a:moveTo>
                    <a:pt x="1946" y="0"/>
                  </a:moveTo>
                  <a:lnTo>
                    <a:pt x="1946" y="0"/>
                  </a:lnTo>
                  <a:cubicBezTo>
                    <a:pt x="1460" y="152"/>
                    <a:pt x="1034" y="365"/>
                    <a:pt x="609" y="608"/>
                  </a:cubicBezTo>
                  <a:cubicBezTo>
                    <a:pt x="548" y="1034"/>
                    <a:pt x="487" y="1490"/>
                    <a:pt x="426" y="1946"/>
                  </a:cubicBezTo>
                  <a:cubicBezTo>
                    <a:pt x="31" y="4104"/>
                    <a:pt x="1" y="6383"/>
                    <a:pt x="639" y="8602"/>
                  </a:cubicBezTo>
                  <a:cubicBezTo>
                    <a:pt x="1429" y="8329"/>
                    <a:pt x="2281" y="8085"/>
                    <a:pt x="3071" y="7903"/>
                  </a:cubicBezTo>
                  <a:cubicBezTo>
                    <a:pt x="2159" y="5350"/>
                    <a:pt x="1825" y="2675"/>
                    <a:pt x="1946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" name="Google Shape;3565;p80">
              <a:extLst>
                <a:ext uri="{FF2B5EF4-FFF2-40B4-BE49-F238E27FC236}">
                  <a16:creationId xmlns:a16="http://schemas.microsoft.com/office/drawing/2014/main" id="{99AA5B1E-DED1-48E5-AEC3-DFF30903F4C4}"/>
                </a:ext>
              </a:extLst>
            </p:cNvPr>
            <p:cNvSpPr/>
            <p:nvPr/>
          </p:nvSpPr>
          <p:spPr>
            <a:xfrm>
              <a:off x="3817900" y="4201800"/>
              <a:ext cx="313875" cy="267675"/>
            </a:xfrm>
            <a:custGeom>
              <a:avLst/>
              <a:gdLst/>
              <a:ahLst/>
              <a:cxnLst/>
              <a:rect l="l" t="t" r="r" b="b"/>
              <a:pathLst>
                <a:path w="12555" h="10707" extrusionOk="0">
                  <a:moveTo>
                    <a:pt x="5177" y="1"/>
                  </a:moveTo>
                  <a:cubicBezTo>
                    <a:pt x="5156" y="1"/>
                    <a:pt x="5132" y="3"/>
                    <a:pt x="5107" y="7"/>
                  </a:cubicBezTo>
                  <a:cubicBezTo>
                    <a:pt x="4286" y="129"/>
                    <a:pt x="4195" y="2348"/>
                    <a:pt x="4195" y="2348"/>
                  </a:cubicBezTo>
                  <a:cubicBezTo>
                    <a:pt x="4195" y="2348"/>
                    <a:pt x="3715" y="1003"/>
                    <a:pt x="3010" y="1003"/>
                  </a:cubicBezTo>
                  <a:cubicBezTo>
                    <a:pt x="2922" y="1003"/>
                    <a:pt x="2831" y="1024"/>
                    <a:pt x="2736" y="1071"/>
                  </a:cubicBezTo>
                  <a:cubicBezTo>
                    <a:pt x="1885" y="1527"/>
                    <a:pt x="3314" y="2530"/>
                    <a:pt x="3314" y="2530"/>
                  </a:cubicBezTo>
                  <a:cubicBezTo>
                    <a:pt x="2985" y="2477"/>
                    <a:pt x="2659" y="2452"/>
                    <a:pt x="2338" y="2452"/>
                  </a:cubicBezTo>
                  <a:cubicBezTo>
                    <a:pt x="1560" y="2452"/>
                    <a:pt x="811" y="2598"/>
                    <a:pt x="122" y="2834"/>
                  </a:cubicBezTo>
                  <a:cubicBezTo>
                    <a:pt x="1" y="5509"/>
                    <a:pt x="335" y="8184"/>
                    <a:pt x="1247" y="10707"/>
                  </a:cubicBezTo>
                  <a:cubicBezTo>
                    <a:pt x="4317" y="9977"/>
                    <a:pt x="7022" y="9825"/>
                    <a:pt x="7022" y="9825"/>
                  </a:cubicBezTo>
                  <a:cubicBezTo>
                    <a:pt x="7022" y="9825"/>
                    <a:pt x="6518" y="7254"/>
                    <a:pt x="6795" y="7254"/>
                  </a:cubicBezTo>
                  <a:cubicBezTo>
                    <a:pt x="6822" y="7254"/>
                    <a:pt x="6857" y="7279"/>
                    <a:pt x="6900" y="7333"/>
                  </a:cubicBezTo>
                  <a:cubicBezTo>
                    <a:pt x="7387" y="7971"/>
                    <a:pt x="7843" y="9764"/>
                    <a:pt x="7843" y="9764"/>
                  </a:cubicBezTo>
                  <a:lnTo>
                    <a:pt x="10305" y="9430"/>
                  </a:lnTo>
                  <a:cubicBezTo>
                    <a:pt x="10335" y="8822"/>
                    <a:pt x="9697" y="6056"/>
                    <a:pt x="9697" y="6056"/>
                  </a:cubicBezTo>
                  <a:lnTo>
                    <a:pt x="9697" y="6056"/>
                  </a:lnTo>
                  <a:cubicBezTo>
                    <a:pt x="10426" y="6907"/>
                    <a:pt x="11369" y="9400"/>
                    <a:pt x="11369" y="9400"/>
                  </a:cubicBezTo>
                  <a:cubicBezTo>
                    <a:pt x="11703" y="9430"/>
                    <a:pt x="12128" y="9430"/>
                    <a:pt x="12554" y="9460"/>
                  </a:cubicBezTo>
                  <a:cubicBezTo>
                    <a:pt x="11581" y="6573"/>
                    <a:pt x="9666" y="3898"/>
                    <a:pt x="7660" y="1466"/>
                  </a:cubicBezTo>
                  <a:cubicBezTo>
                    <a:pt x="6080" y="1740"/>
                    <a:pt x="4864" y="2257"/>
                    <a:pt x="4864" y="2257"/>
                  </a:cubicBezTo>
                  <a:cubicBezTo>
                    <a:pt x="4864" y="2257"/>
                    <a:pt x="5864" y="1"/>
                    <a:pt x="5177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" name="Google Shape;3566;p80">
              <a:extLst>
                <a:ext uri="{FF2B5EF4-FFF2-40B4-BE49-F238E27FC236}">
                  <a16:creationId xmlns:a16="http://schemas.microsoft.com/office/drawing/2014/main" id="{FB16741E-825F-433A-8B39-4DEB20C66A97}"/>
                </a:ext>
              </a:extLst>
            </p:cNvPr>
            <p:cNvSpPr/>
            <p:nvPr/>
          </p:nvSpPr>
          <p:spPr>
            <a:xfrm>
              <a:off x="4009400" y="4234175"/>
              <a:ext cx="180125" cy="204150"/>
            </a:xfrm>
            <a:custGeom>
              <a:avLst/>
              <a:gdLst/>
              <a:ahLst/>
              <a:cxnLst/>
              <a:rect l="l" t="t" r="r" b="b"/>
              <a:pathLst>
                <a:path w="7205" h="8166" extrusionOk="0">
                  <a:moveTo>
                    <a:pt x="2032" y="0"/>
                  </a:moveTo>
                  <a:cubicBezTo>
                    <a:pt x="1337" y="0"/>
                    <a:pt x="641" y="77"/>
                    <a:pt x="0" y="171"/>
                  </a:cubicBezTo>
                  <a:cubicBezTo>
                    <a:pt x="2006" y="2603"/>
                    <a:pt x="3921" y="5278"/>
                    <a:pt x="4924" y="8165"/>
                  </a:cubicBezTo>
                  <a:lnTo>
                    <a:pt x="7204" y="8165"/>
                  </a:lnTo>
                  <a:cubicBezTo>
                    <a:pt x="6475" y="5096"/>
                    <a:pt x="4864" y="2208"/>
                    <a:pt x="2614" y="19"/>
                  </a:cubicBezTo>
                  <a:cubicBezTo>
                    <a:pt x="2421" y="6"/>
                    <a:pt x="2226" y="0"/>
                    <a:pt x="2032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" name="Google Shape;3567;p80">
              <a:extLst>
                <a:ext uri="{FF2B5EF4-FFF2-40B4-BE49-F238E27FC236}">
                  <a16:creationId xmlns:a16="http://schemas.microsoft.com/office/drawing/2014/main" id="{D2395B5E-55B0-4378-BF2F-D2F3B6FDC1E2}"/>
                </a:ext>
              </a:extLst>
            </p:cNvPr>
            <p:cNvSpPr/>
            <p:nvPr/>
          </p:nvSpPr>
          <p:spPr>
            <a:xfrm>
              <a:off x="4073975" y="4234650"/>
              <a:ext cx="150500" cy="212800"/>
            </a:xfrm>
            <a:custGeom>
              <a:avLst/>
              <a:gdLst/>
              <a:ahLst/>
              <a:cxnLst/>
              <a:rect l="l" t="t" r="r" b="b"/>
              <a:pathLst>
                <a:path w="6020" h="8512" extrusionOk="0">
                  <a:moveTo>
                    <a:pt x="1" y="0"/>
                  </a:moveTo>
                  <a:lnTo>
                    <a:pt x="1" y="0"/>
                  </a:lnTo>
                  <a:cubicBezTo>
                    <a:pt x="2281" y="2189"/>
                    <a:pt x="3892" y="5077"/>
                    <a:pt x="4621" y="8146"/>
                  </a:cubicBezTo>
                  <a:lnTo>
                    <a:pt x="5107" y="8146"/>
                  </a:lnTo>
                  <a:cubicBezTo>
                    <a:pt x="5533" y="8146"/>
                    <a:pt x="5047" y="8511"/>
                    <a:pt x="5290" y="8511"/>
                  </a:cubicBezTo>
                  <a:cubicBezTo>
                    <a:pt x="5472" y="8511"/>
                    <a:pt x="6019" y="8116"/>
                    <a:pt x="6019" y="8116"/>
                  </a:cubicBezTo>
                  <a:cubicBezTo>
                    <a:pt x="6019" y="8116"/>
                    <a:pt x="5776" y="5958"/>
                    <a:pt x="3588" y="2067"/>
                  </a:cubicBezTo>
                  <a:cubicBezTo>
                    <a:pt x="2828" y="669"/>
                    <a:pt x="1460" y="122"/>
                    <a:pt x="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" name="Google Shape;3568;p80">
              <a:extLst>
                <a:ext uri="{FF2B5EF4-FFF2-40B4-BE49-F238E27FC236}">
                  <a16:creationId xmlns:a16="http://schemas.microsoft.com/office/drawing/2014/main" id="{1FC30B52-DE32-4368-8C51-DE8803AF2C48}"/>
                </a:ext>
              </a:extLst>
            </p:cNvPr>
            <p:cNvSpPr/>
            <p:nvPr/>
          </p:nvSpPr>
          <p:spPr>
            <a:xfrm>
              <a:off x="2975175" y="4531100"/>
              <a:ext cx="96550" cy="62725"/>
            </a:xfrm>
            <a:custGeom>
              <a:avLst/>
              <a:gdLst/>
              <a:ahLst/>
              <a:cxnLst/>
              <a:rect l="l" t="t" r="r" b="b"/>
              <a:pathLst>
                <a:path w="3862" h="2509" extrusionOk="0">
                  <a:moveTo>
                    <a:pt x="1729" y="1"/>
                  </a:moveTo>
                  <a:cubicBezTo>
                    <a:pt x="1134" y="1"/>
                    <a:pt x="538" y="140"/>
                    <a:pt x="1" y="422"/>
                  </a:cubicBezTo>
                  <a:cubicBezTo>
                    <a:pt x="26" y="1434"/>
                    <a:pt x="788" y="2508"/>
                    <a:pt x="2496" y="2508"/>
                  </a:cubicBezTo>
                  <a:cubicBezTo>
                    <a:pt x="2841" y="2508"/>
                    <a:pt x="3224" y="2465"/>
                    <a:pt x="3648" y="2368"/>
                  </a:cubicBezTo>
                  <a:lnTo>
                    <a:pt x="3861" y="665"/>
                  </a:lnTo>
                  <a:cubicBezTo>
                    <a:pt x="3233" y="224"/>
                    <a:pt x="2482" y="1"/>
                    <a:pt x="172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" name="Google Shape;3569;p80">
              <a:extLst>
                <a:ext uri="{FF2B5EF4-FFF2-40B4-BE49-F238E27FC236}">
                  <a16:creationId xmlns:a16="http://schemas.microsoft.com/office/drawing/2014/main" id="{534D53AB-827D-4873-A693-991A0D765EFE}"/>
                </a:ext>
              </a:extLst>
            </p:cNvPr>
            <p:cNvSpPr/>
            <p:nvPr/>
          </p:nvSpPr>
          <p:spPr>
            <a:xfrm>
              <a:off x="2975175" y="4496475"/>
              <a:ext cx="100325" cy="51275"/>
            </a:xfrm>
            <a:custGeom>
              <a:avLst/>
              <a:gdLst/>
              <a:ahLst/>
              <a:cxnLst/>
              <a:rect l="l" t="t" r="r" b="b"/>
              <a:pathLst>
                <a:path w="4013" h="2051" extrusionOk="0">
                  <a:moveTo>
                    <a:pt x="1877" y="1"/>
                  </a:moveTo>
                  <a:cubicBezTo>
                    <a:pt x="1572" y="1"/>
                    <a:pt x="1247" y="56"/>
                    <a:pt x="913" y="196"/>
                  </a:cubicBezTo>
                  <a:cubicBezTo>
                    <a:pt x="305" y="439"/>
                    <a:pt x="1" y="1108"/>
                    <a:pt x="1" y="1807"/>
                  </a:cubicBezTo>
                  <a:cubicBezTo>
                    <a:pt x="538" y="1525"/>
                    <a:pt x="1134" y="1386"/>
                    <a:pt x="1729" y="1386"/>
                  </a:cubicBezTo>
                  <a:cubicBezTo>
                    <a:pt x="2482" y="1386"/>
                    <a:pt x="3233" y="1609"/>
                    <a:pt x="3861" y="2050"/>
                  </a:cubicBezTo>
                  <a:lnTo>
                    <a:pt x="4013" y="895"/>
                  </a:lnTo>
                  <a:cubicBezTo>
                    <a:pt x="4013" y="895"/>
                    <a:pt x="3099" y="1"/>
                    <a:pt x="187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3570;p80">
              <a:extLst>
                <a:ext uri="{FF2B5EF4-FFF2-40B4-BE49-F238E27FC236}">
                  <a16:creationId xmlns:a16="http://schemas.microsoft.com/office/drawing/2014/main" id="{D7652CEB-D883-4E96-A208-9E6989A679F0}"/>
                </a:ext>
              </a:extLst>
            </p:cNvPr>
            <p:cNvSpPr/>
            <p:nvPr/>
          </p:nvSpPr>
          <p:spPr>
            <a:xfrm>
              <a:off x="3004825" y="4533275"/>
              <a:ext cx="57775" cy="55575"/>
            </a:xfrm>
            <a:custGeom>
              <a:avLst/>
              <a:gdLst/>
              <a:ahLst/>
              <a:cxnLst/>
              <a:rect l="l" t="t" r="r" b="b"/>
              <a:pathLst>
                <a:path w="2311" h="2223" extrusionOk="0">
                  <a:moveTo>
                    <a:pt x="675" y="24"/>
                  </a:moveTo>
                  <a:cubicBezTo>
                    <a:pt x="459" y="24"/>
                    <a:pt x="249" y="43"/>
                    <a:pt x="61" y="62"/>
                  </a:cubicBezTo>
                  <a:cubicBezTo>
                    <a:pt x="31" y="92"/>
                    <a:pt x="0" y="123"/>
                    <a:pt x="31" y="123"/>
                  </a:cubicBezTo>
                  <a:cubicBezTo>
                    <a:pt x="669" y="214"/>
                    <a:pt x="1520" y="1"/>
                    <a:pt x="1915" y="639"/>
                  </a:cubicBezTo>
                  <a:cubicBezTo>
                    <a:pt x="2189" y="1095"/>
                    <a:pt x="2067" y="1673"/>
                    <a:pt x="2037" y="2159"/>
                  </a:cubicBezTo>
                  <a:cubicBezTo>
                    <a:pt x="2018" y="2197"/>
                    <a:pt x="2069" y="2223"/>
                    <a:pt x="2110" y="2223"/>
                  </a:cubicBezTo>
                  <a:cubicBezTo>
                    <a:pt x="2136" y="2223"/>
                    <a:pt x="2158" y="2213"/>
                    <a:pt x="2158" y="2189"/>
                  </a:cubicBezTo>
                  <a:cubicBezTo>
                    <a:pt x="2249" y="1642"/>
                    <a:pt x="2310" y="974"/>
                    <a:pt x="1976" y="518"/>
                  </a:cubicBezTo>
                  <a:cubicBezTo>
                    <a:pt x="1661" y="118"/>
                    <a:pt x="1157" y="24"/>
                    <a:pt x="675" y="2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3571;p80">
              <a:extLst>
                <a:ext uri="{FF2B5EF4-FFF2-40B4-BE49-F238E27FC236}">
                  <a16:creationId xmlns:a16="http://schemas.microsoft.com/office/drawing/2014/main" id="{ACCC8C00-9EFE-42D8-B7FE-37D744434C8F}"/>
                </a:ext>
              </a:extLst>
            </p:cNvPr>
            <p:cNvSpPr/>
            <p:nvPr/>
          </p:nvSpPr>
          <p:spPr>
            <a:xfrm>
              <a:off x="3028575" y="4550100"/>
              <a:ext cx="32500" cy="23125"/>
            </a:xfrm>
            <a:custGeom>
              <a:avLst/>
              <a:gdLst/>
              <a:ahLst/>
              <a:cxnLst/>
              <a:rect l="l" t="t" r="r" b="b"/>
              <a:pathLst>
                <a:path w="1300" h="925" extrusionOk="0">
                  <a:moveTo>
                    <a:pt x="427" y="0"/>
                  </a:moveTo>
                  <a:cubicBezTo>
                    <a:pt x="309" y="0"/>
                    <a:pt x="183" y="36"/>
                    <a:pt x="53" y="118"/>
                  </a:cubicBezTo>
                  <a:cubicBezTo>
                    <a:pt x="1" y="144"/>
                    <a:pt x="16" y="216"/>
                    <a:pt x="60" y="216"/>
                  </a:cubicBezTo>
                  <a:cubicBezTo>
                    <a:pt x="67" y="216"/>
                    <a:pt x="75" y="214"/>
                    <a:pt x="84" y="209"/>
                  </a:cubicBezTo>
                  <a:cubicBezTo>
                    <a:pt x="192" y="173"/>
                    <a:pt x="291" y="152"/>
                    <a:pt x="384" y="152"/>
                  </a:cubicBezTo>
                  <a:cubicBezTo>
                    <a:pt x="526" y="152"/>
                    <a:pt x="654" y="202"/>
                    <a:pt x="783" y="331"/>
                  </a:cubicBezTo>
                  <a:cubicBezTo>
                    <a:pt x="965" y="483"/>
                    <a:pt x="1026" y="696"/>
                    <a:pt x="1148" y="878"/>
                  </a:cubicBezTo>
                  <a:cubicBezTo>
                    <a:pt x="1170" y="912"/>
                    <a:pt x="1196" y="925"/>
                    <a:pt x="1221" y="925"/>
                  </a:cubicBezTo>
                  <a:cubicBezTo>
                    <a:pt x="1263" y="925"/>
                    <a:pt x="1299" y="886"/>
                    <a:pt x="1299" y="848"/>
                  </a:cubicBezTo>
                  <a:cubicBezTo>
                    <a:pt x="1158" y="424"/>
                    <a:pt x="835" y="0"/>
                    <a:pt x="4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3572;p80">
              <a:extLst>
                <a:ext uri="{FF2B5EF4-FFF2-40B4-BE49-F238E27FC236}">
                  <a16:creationId xmlns:a16="http://schemas.microsoft.com/office/drawing/2014/main" id="{2A28A93B-3A48-4803-8E24-14275FE838B2}"/>
                </a:ext>
              </a:extLst>
            </p:cNvPr>
            <p:cNvSpPr/>
            <p:nvPr/>
          </p:nvSpPr>
          <p:spPr>
            <a:xfrm>
              <a:off x="3500275" y="4595575"/>
              <a:ext cx="100325" cy="61225"/>
            </a:xfrm>
            <a:custGeom>
              <a:avLst/>
              <a:gdLst/>
              <a:ahLst/>
              <a:cxnLst/>
              <a:rect l="l" t="t" r="r" b="b"/>
              <a:pathLst>
                <a:path w="4013" h="2449" extrusionOk="0">
                  <a:moveTo>
                    <a:pt x="1545" y="0"/>
                  </a:moveTo>
                  <a:cubicBezTo>
                    <a:pt x="1094" y="0"/>
                    <a:pt x="642" y="81"/>
                    <a:pt x="213" y="245"/>
                  </a:cubicBezTo>
                  <a:lnTo>
                    <a:pt x="0" y="1916"/>
                  </a:lnTo>
                  <a:cubicBezTo>
                    <a:pt x="725" y="2293"/>
                    <a:pt x="1360" y="2449"/>
                    <a:pt x="1901" y="2449"/>
                  </a:cubicBezTo>
                  <a:cubicBezTo>
                    <a:pt x="3061" y="2449"/>
                    <a:pt x="3784" y="1732"/>
                    <a:pt x="4012" y="944"/>
                  </a:cubicBezTo>
                  <a:cubicBezTo>
                    <a:pt x="3326" y="318"/>
                    <a:pt x="2438" y="0"/>
                    <a:pt x="154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3573;p80">
              <a:extLst>
                <a:ext uri="{FF2B5EF4-FFF2-40B4-BE49-F238E27FC236}">
                  <a16:creationId xmlns:a16="http://schemas.microsoft.com/office/drawing/2014/main" id="{1629AE3A-B78B-43B2-B463-9352C781D140}"/>
                </a:ext>
              </a:extLst>
            </p:cNvPr>
            <p:cNvSpPr/>
            <p:nvPr/>
          </p:nvSpPr>
          <p:spPr>
            <a:xfrm>
              <a:off x="3505575" y="4561750"/>
              <a:ext cx="99575" cy="57425"/>
            </a:xfrm>
            <a:custGeom>
              <a:avLst/>
              <a:gdLst/>
              <a:ahLst/>
              <a:cxnLst/>
              <a:rect l="l" t="t" r="r" b="b"/>
              <a:pathLst>
                <a:path w="3983" h="2297" extrusionOk="0">
                  <a:moveTo>
                    <a:pt x="1775" y="1"/>
                  </a:moveTo>
                  <a:cubicBezTo>
                    <a:pt x="863" y="1"/>
                    <a:pt x="123" y="443"/>
                    <a:pt x="123" y="443"/>
                  </a:cubicBezTo>
                  <a:lnTo>
                    <a:pt x="1" y="1598"/>
                  </a:lnTo>
                  <a:cubicBezTo>
                    <a:pt x="419" y="1434"/>
                    <a:pt x="868" y="1353"/>
                    <a:pt x="1319" y="1353"/>
                  </a:cubicBezTo>
                  <a:cubicBezTo>
                    <a:pt x="2209" y="1353"/>
                    <a:pt x="3104" y="1671"/>
                    <a:pt x="3770" y="2297"/>
                  </a:cubicBezTo>
                  <a:cubicBezTo>
                    <a:pt x="3983" y="1628"/>
                    <a:pt x="3800" y="898"/>
                    <a:pt x="3284" y="503"/>
                  </a:cubicBezTo>
                  <a:cubicBezTo>
                    <a:pt x="2789" y="125"/>
                    <a:pt x="2258" y="1"/>
                    <a:pt x="177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3574;p80">
              <a:extLst>
                <a:ext uri="{FF2B5EF4-FFF2-40B4-BE49-F238E27FC236}">
                  <a16:creationId xmlns:a16="http://schemas.microsoft.com/office/drawing/2014/main" id="{4E9F82AB-C5AA-4B54-8D64-4097BEA54A8F}"/>
                </a:ext>
              </a:extLst>
            </p:cNvPr>
            <p:cNvSpPr/>
            <p:nvPr/>
          </p:nvSpPr>
          <p:spPr>
            <a:xfrm>
              <a:off x="3508200" y="4598150"/>
              <a:ext cx="65050" cy="46775"/>
            </a:xfrm>
            <a:custGeom>
              <a:avLst/>
              <a:gdLst/>
              <a:ahLst/>
              <a:cxnLst/>
              <a:rect l="l" t="t" r="r" b="b"/>
              <a:pathLst>
                <a:path w="2602" h="1871" extrusionOk="0">
                  <a:moveTo>
                    <a:pt x="1374" y="0"/>
                  </a:moveTo>
                  <a:cubicBezTo>
                    <a:pt x="1103" y="0"/>
                    <a:pt x="843" y="64"/>
                    <a:pt x="625" y="233"/>
                  </a:cubicBezTo>
                  <a:cubicBezTo>
                    <a:pt x="139" y="567"/>
                    <a:pt x="48" y="1266"/>
                    <a:pt x="18" y="1813"/>
                  </a:cubicBezTo>
                  <a:cubicBezTo>
                    <a:pt x="1" y="1847"/>
                    <a:pt x="39" y="1871"/>
                    <a:pt x="77" y="1871"/>
                  </a:cubicBezTo>
                  <a:cubicBezTo>
                    <a:pt x="108" y="1871"/>
                    <a:pt x="139" y="1854"/>
                    <a:pt x="139" y="1813"/>
                  </a:cubicBezTo>
                  <a:cubicBezTo>
                    <a:pt x="200" y="1327"/>
                    <a:pt x="261" y="719"/>
                    <a:pt x="625" y="385"/>
                  </a:cubicBezTo>
                  <a:cubicBezTo>
                    <a:pt x="836" y="186"/>
                    <a:pt x="1077" y="122"/>
                    <a:pt x="1331" y="122"/>
                  </a:cubicBezTo>
                  <a:cubicBezTo>
                    <a:pt x="1739" y="122"/>
                    <a:pt x="2178" y="286"/>
                    <a:pt x="2571" y="324"/>
                  </a:cubicBezTo>
                  <a:cubicBezTo>
                    <a:pt x="2601" y="324"/>
                    <a:pt x="2601" y="294"/>
                    <a:pt x="2571" y="294"/>
                  </a:cubicBezTo>
                  <a:cubicBezTo>
                    <a:pt x="2223" y="147"/>
                    <a:pt x="1786" y="0"/>
                    <a:pt x="137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3575;p80">
              <a:extLst>
                <a:ext uri="{FF2B5EF4-FFF2-40B4-BE49-F238E27FC236}">
                  <a16:creationId xmlns:a16="http://schemas.microsoft.com/office/drawing/2014/main" id="{CF0A61ED-EA26-4941-B8FC-59DE93036D4C}"/>
                </a:ext>
              </a:extLst>
            </p:cNvPr>
            <p:cNvSpPr/>
            <p:nvPr/>
          </p:nvSpPr>
          <p:spPr>
            <a:xfrm>
              <a:off x="3509575" y="4611325"/>
              <a:ext cx="36200" cy="18225"/>
            </a:xfrm>
            <a:custGeom>
              <a:avLst/>
              <a:gdLst/>
              <a:ahLst/>
              <a:cxnLst/>
              <a:rect l="l" t="t" r="r" b="b"/>
              <a:pathLst>
                <a:path w="1448" h="729" extrusionOk="0">
                  <a:moveTo>
                    <a:pt x="927" y="0"/>
                  </a:moveTo>
                  <a:cubicBezTo>
                    <a:pt x="575" y="0"/>
                    <a:pt x="229" y="288"/>
                    <a:pt x="23" y="618"/>
                  </a:cubicBezTo>
                  <a:cubicBezTo>
                    <a:pt x="0" y="664"/>
                    <a:pt x="48" y="729"/>
                    <a:pt x="100" y="729"/>
                  </a:cubicBezTo>
                  <a:cubicBezTo>
                    <a:pt x="115" y="729"/>
                    <a:pt x="131" y="723"/>
                    <a:pt x="145" y="709"/>
                  </a:cubicBezTo>
                  <a:cubicBezTo>
                    <a:pt x="297" y="557"/>
                    <a:pt x="418" y="374"/>
                    <a:pt x="601" y="253"/>
                  </a:cubicBezTo>
                  <a:cubicBezTo>
                    <a:pt x="709" y="181"/>
                    <a:pt x="807" y="152"/>
                    <a:pt x="903" y="152"/>
                  </a:cubicBezTo>
                  <a:cubicBezTo>
                    <a:pt x="1051" y="152"/>
                    <a:pt x="1195" y="221"/>
                    <a:pt x="1361" y="314"/>
                  </a:cubicBezTo>
                  <a:cubicBezTo>
                    <a:pt x="1365" y="318"/>
                    <a:pt x="1370" y="320"/>
                    <a:pt x="1375" y="320"/>
                  </a:cubicBezTo>
                  <a:cubicBezTo>
                    <a:pt x="1406" y="320"/>
                    <a:pt x="1448" y="249"/>
                    <a:pt x="1422" y="222"/>
                  </a:cubicBezTo>
                  <a:cubicBezTo>
                    <a:pt x="1265" y="66"/>
                    <a:pt x="1095" y="0"/>
                    <a:pt x="9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3576;p80">
              <a:extLst>
                <a:ext uri="{FF2B5EF4-FFF2-40B4-BE49-F238E27FC236}">
                  <a16:creationId xmlns:a16="http://schemas.microsoft.com/office/drawing/2014/main" id="{ACC93664-85F6-44F6-9B78-932666FFF211}"/>
                </a:ext>
              </a:extLst>
            </p:cNvPr>
            <p:cNvSpPr/>
            <p:nvPr/>
          </p:nvSpPr>
          <p:spPr>
            <a:xfrm>
              <a:off x="3058775" y="4302825"/>
              <a:ext cx="468125" cy="447300"/>
            </a:xfrm>
            <a:custGeom>
              <a:avLst/>
              <a:gdLst/>
              <a:ahLst/>
              <a:cxnLst/>
              <a:rect l="l" t="t" r="r" b="b"/>
              <a:pathLst>
                <a:path w="18725" h="17892" extrusionOk="0">
                  <a:moveTo>
                    <a:pt x="7210" y="1"/>
                  </a:moveTo>
                  <a:cubicBezTo>
                    <a:pt x="4011" y="1"/>
                    <a:pt x="1098" y="1811"/>
                    <a:pt x="487" y="8003"/>
                  </a:cubicBezTo>
                  <a:cubicBezTo>
                    <a:pt x="487" y="8003"/>
                    <a:pt x="0" y="11255"/>
                    <a:pt x="578" y="12988"/>
                  </a:cubicBezTo>
                  <a:cubicBezTo>
                    <a:pt x="1155" y="14690"/>
                    <a:pt x="3587" y="16818"/>
                    <a:pt x="7052" y="17578"/>
                  </a:cubicBezTo>
                  <a:cubicBezTo>
                    <a:pt x="7990" y="17783"/>
                    <a:pt x="9027" y="17891"/>
                    <a:pt x="10067" y="17891"/>
                  </a:cubicBezTo>
                  <a:cubicBezTo>
                    <a:pt x="12868" y="17891"/>
                    <a:pt x="15698" y="17110"/>
                    <a:pt x="16718" y="15359"/>
                  </a:cubicBezTo>
                  <a:cubicBezTo>
                    <a:pt x="18086" y="12958"/>
                    <a:pt x="18724" y="11225"/>
                    <a:pt x="18724" y="8611"/>
                  </a:cubicBezTo>
                  <a:cubicBezTo>
                    <a:pt x="18724" y="5997"/>
                    <a:pt x="18724" y="4812"/>
                    <a:pt x="16444" y="3353"/>
                  </a:cubicBezTo>
                  <a:cubicBezTo>
                    <a:pt x="15223" y="2560"/>
                    <a:pt x="11014" y="1"/>
                    <a:pt x="721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3577;p80">
              <a:extLst>
                <a:ext uri="{FF2B5EF4-FFF2-40B4-BE49-F238E27FC236}">
                  <a16:creationId xmlns:a16="http://schemas.microsoft.com/office/drawing/2014/main" id="{5085B17B-81A1-4539-973F-E44EAF63E7D7}"/>
                </a:ext>
              </a:extLst>
            </p:cNvPr>
            <p:cNvSpPr/>
            <p:nvPr/>
          </p:nvSpPr>
          <p:spPr>
            <a:xfrm>
              <a:off x="3168200" y="4531700"/>
              <a:ext cx="28125" cy="31300"/>
            </a:xfrm>
            <a:custGeom>
              <a:avLst/>
              <a:gdLst/>
              <a:ahLst/>
              <a:cxnLst/>
              <a:rect l="l" t="t" r="r" b="b"/>
              <a:pathLst>
                <a:path w="1125" h="1252" extrusionOk="0">
                  <a:moveTo>
                    <a:pt x="592" y="1"/>
                  </a:moveTo>
                  <a:cubicBezTo>
                    <a:pt x="335" y="1"/>
                    <a:pt x="90" y="235"/>
                    <a:pt x="61" y="550"/>
                  </a:cubicBezTo>
                  <a:cubicBezTo>
                    <a:pt x="0" y="915"/>
                    <a:pt x="213" y="1219"/>
                    <a:pt x="487" y="1249"/>
                  </a:cubicBezTo>
                  <a:cubicBezTo>
                    <a:pt x="504" y="1251"/>
                    <a:pt x="521" y="1252"/>
                    <a:pt x="538" y="1252"/>
                  </a:cubicBezTo>
                  <a:cubicBezTo>
                    <a:pt x="818" y="1252"/>
                    <a:pt x="1037" y="1018"/>
                    <a:pt x="1095" y="702"/>
                  </a:cubicBezTo>
                  <a:cubicBezTo>
                    <a:pt x="1125" y="337"/>
                    <a:pt x="943" y="34"/>
                    <a:pt x="639" y="3"/>
                  </a:cubicBezTo>
                  <a:cubicBezTo>
                    <a:pt x="623" y="1"/>
                    <a:pt x="608" y="1"/>
                    <a:pt x="59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3578;p80">
              <a:extLst>
                <a:ext uri="{FF2B5EF4-FFF2-40B4-BE49-F238E27FC236}">
                  <a16:creationId xmlns:a16="http://schemas.microsoft.com/office/drawing/2014/main" id="{0CE0178A-203F-4512-82E0-02BBDF3B732A}"/>
                </a:ext>
              </a:extLst>
            </p:cNvPr>
            <p:cNvSpPr/>
            <p:nvPr/>
          </p:nvSpPr>
          <p:spPr>
            <a:xfrm>
              <a:off x="3381725" y="4558300"/>
              <a:ext cx="28150" cy="31300"/>
            </a:xfrm>
            <a:custGeom>
              <a:avLst/>
              <a:gdLst/>
              <a:ahLst/>
              <a:cxnLst/>
              <a:rect l="l" t="t" r="r" b="b"/>
              <a:pathLst>
                <a:path w="1126" h="1252" extrusionOk="0">
                  <a:moveTo>
                    <a:pt x="588" y="0"/>
                  </a:moveTo>
                  <a:cubicBezTo>
                    <a:pt x="308" y="0"/>
                    <a:pt x="88" y="235"/>
                    <a:pt x="31" y="550"/>
                  </a:cubicBezTo>
                  <a:cubicBezTo>
                    <a:pt x="0" y="915"/>
                    <a:pt x="183" y="1219"/>
                    <a:pt x="487" y="1249"/>
                  </a:cubicBezTo>
                  <a:cubicBezTo>
                    <a:pt x="502" y="1251"/>
                    <a:pt x="518" y="1252"/>
                    <a:pt x="533" y="1252"/>
                  </a:cubicBezTo>
                  <a:cubicBezTo>
                    <a:pt x="790" y="1252"/>
                    <a:pt x="1036" y="1016"/>
                    <a:pt x="1064" y="672"/>
                  </a:cubicBezTo>
                  <a:cubicBezTo>
                    <a:pt x="1125" y="337"/>
                    <a:pt x="912" y="33"/>
                    <a:pt x="639" y="3"/>
                  </a:cubicBezTo>
                  <a:cubicBezTo>
                    <a:pt x="622" y="1"/>
                    <a:pt x="605" y="0"/>
                    <a:pt x="58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3579;p80">
              <a:extLst>
                <a:ext uri="{FF2B5EF4-FFF2-40B4-BE49-F238E27FC236}">
                  <a16:creationId xmlns:a16="http://schemas.microsoft.com/office/drawing/2014/main" id="{35FAD4CA-12F8-43BB-B8FC-BC50A4633DBF}"/>
                </a:ext>
              </a:extLst>
            </p:cNvPr>
            <p:cNvSpPr/>
            <p:nvPr/>
          </p:nvSpPr>
          <p:spPr>
            <a:xfrm>
              <a:off x="3274575" y="4529675"/>
              <a:ext cx="31175" cy="57575"/>
            </a:xfrm>
            <a:custGeom>
              <a:avLst/>
              <a:gdLst/>
              <a:ahLst/>
              <a:cxnLst/>
              <a:rect l="l" t="t" r="r" b="b"/>
              <a:pathLst>
                <a:path w="1247" h="2303" extrusionOk="0">
                  <a:moveTo>
                    <a:pt x="445" y="1"/>
                  </a:moveTo>
                  <a:cubicBezTo>
                    <a:pt x="434" y="1"/>
                    <a:pt x="426" y="8"/>
                    <a:pt x="426" y="23"/>
                  </a:cubicBezTo>
                  <a:cubicBezTo>
                    <a:pt x="305" y="236"/>
                    <a:pt x="274" y="479"/>
                    <a:pt x="183" y="722"/>
                  </a:cubicBezTo>
                  <a:cubicBezTo>
                    <a:pt x="122" y="935"/>
                    <a:pt x="1" y="1209"/>
                    <a:pt x="61" y="1422"/>
                  </a:cubicBezTo>
                  <a:cubicBezTo>
                    <a:pt x="92" y="1574"/>
                    <a:pt x="183" y="1726"/>
                    <a:pt x="335" y="1726"/>
                  </a:cubicBezTo>
                  <a:cubicBezTo>
                    <a:pt x="353" y="1734"/>
                    <a:pt x="371" y="1738"/>
                    <a:pt x="388" y="1738"/>
                  </a:cubicBezTo>
                  <a:cubicBezTo>
                    <a:pt x="431" y="1738"/>
                    <a:pt x="474" y="1717"/>
                    <a:pt x="517" y="1695"/>
                  </a:cubicBezTo>
                  <a:cubicBezTo>
                    <a:pt x="548" y="1695"/>
                    <a:pt x="609" y="1634"/>
                    <a:pt x="639" y="1634"/>
                  </a:cubicBezTo>
                  <a:cubicBezTo>
                    <a:pt x="666" y="1607"/>
                    <a:pt x="691" y="1593"/>
                    <a:pt x="713" y="1593"/>
                  </a:cubicBezTo>
                  <a:cubicBezTo>
                    <a:pt x="764" y="1593"/>
                    <a:pt x="800" y="1668"/>
                    <a:pt x="821" y="1817"/>
                  </a:cubicBezTo>
                  <a:cubicBezTo>
                    <a:pt x="1004" y="1999"/>
                    <a:pt x="973" y="2090"/>
                    <a:pt x="700" y="2121"/>
                  </a:cubicBezTo>
                  <a:cubicBezTo>
                    <a:pt x="609" y="2151"/>
                    <a:pt x="639" y="2303"/>
                    <a:pt x="761" y="2303"/>
                  </a:cubicBezTo>
                  <a:cubicBezTo>
                    <a:pt x="1004" y="2242"/>
                    <a:pt x="1247" y="2029"/>
                    <a:pt x="1217" y="1756"/>
                  </a:cubicBezTo>
                  <a:cubicBezTo>
                    <a:pt x="1217" y="1561"/>
                    <a:pt x="1064" y="1418"/>
                    <a:pt x="875" y="1418"/>
                  </a:cubicBezTo>
                  <a:cubicBezTo>
                    <a:pt x="858" y="1418"/>
                    <a:pt x="840" y="1419"/>
                    <a:pt x="821" y="1422"/>
                  </a:cubicBezTo>
                  <a:cubicBezTo>
                    <a:pt x="700" y="1422"/>
                    <a:pt x="639" y="1513"/>
                    <a:pt x="517" y="1543"/>
                  </a:cubicBezTo>
                  <a:cubicBezTo>
                    <a:pt x="477" y="1552"/>
                    <a:pt x="442" y="1556"/>
                    <a:pt x="410" y="1556"/>
                  </a:cubicBezTo>
                  <a:cubicBezTo>
                    <a:pt x="104" y="1556"/>
                    <a:pt x="161" y="1186"/>
                    <a:pt x="244" y="966"/>
                  </a:cubicBezTo>
                  <a:cubicBezTo>
                    <a:pt x="335" y="692"/>
                    <a:pt x="578" y="297"/>
                    <a:pt x="487" y="23"/>
                  </a:cubicBezTo>
                  <a:cubicBezTo>
                    <a:pt x="472" y="8"/>
                    <a:pt x="457" y="1"/>
                    <a:pt x="44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3580;p80">
              <a:extLst>
                <a:ext uri="{FF2B5EF4-FFF2-40B4-BE49-F238E27FC236}">
                  <a16:creationId xmlns:a16="http://schemas.microsoft.com/office/drawing/2014/main" id="{F82AF8FB-5BD2-48CD-AADF-7C307FA7BEA8}"/>
                </a:ext>
              </a:extLst>
            </p:cNvPr>
            <p:cNvSpPr/>
            <p:nvPr/>
          </p:nvSpPr>
          <p:spPr>
            <a:xfrm>
              <a:off x="3249500" y="4611725"/>
              <a:ext cx="68675" cy="52275"/>
            </a:xfrm>
            <a:custGeom>
              <a:avLst/>
              <a:gdLst/>
              <a:ahLst/>
              <a:cxnLst/>
              <a:rect l="l" t="t" r="r" b="b"/>
              <a:pathLst>
                <a:path w="2747" h="2091" extrusionOk="0">
                  <a:moveTo>
                    <a:pt x="383" y="1"/>
                  </a:moveTo>
                  <a:cubicBezTo>
                    <a:pt x="302" y="1"/>
                    <a:pt x="221" y="47"/>
                    <a:pt x="153" y="176"/>
                  </a:cubicBezTo>
                  <a:cubicBezTo>
                    <a:pt x="92" y="328"/>
                    <a:pt x="31" y="480"/>
                    <a:pt x="1" y="693"/>
                  </a:cubicBezTo>
                  <a:cubicBezTo>
                    <a:pt x="669" y="1088"/>
                    <a:pt x="1399" y="1544"/>
                    <a:pt x="1976" y="2091"/>
                  </a:cubicBezTo>
                  <a:cubicBezTo>
                    <a:pt x="2493" y="1878"/>
                    <a:pt x="2675" y="1331"/>
                    <a:pt x="2706" y="1027"/>
                  </a:cubicBezTo>
                  <a:cubicBezTo>
                    <a:pt x="2746" y="703"/>
                    <a:pt x="2638" y="608"/>
                    <a:pt x="2535" y="608"/>
                  </a:cubicBezTo>
                  <a:cubicBezTo>
                    <a:pt x="2483" y="608"/>
                    <a:pt x="2432" y="632"/>
                    <a:pt x="2402" y="662"/>
                  </a:cubicBezTo>
                  <a:cubicBezTo>
                    <a:pt x="2183" y="868"/>
                    <a:pt x="1894" y="981"/>
                    <a:pt x="1619" y="981"/>
                  </a:cubicBezTo>
                  <a:cubicBezTo>
                    <a:pt x="1244" y="981"/>
                    <a:pt x="896" y="771"/>
                    <a:pt x="791" y="298"/>
                  </a:cubicBezTo>
                  <a:cubicBezTo>
                    <a:pt x="791" y="298"/>
                    <a:pt x="588" y="1"/>
                    <a:pt x="383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3581;p80">
              <a:extLst>
                <a:ext uri="{FF2B5EF4-FFF2-40B4-BE49-F238E27FC236}">
                  <a16:creationId xmlns:a16="http://schemas.microsoft.com/office/drawing/2014/main" id="{17098EE1-5AE2-4B37-B74B-04BA4E58602E}"/>
                </a:ext>
              </a:extLst>
            </p:cNvPr>
            <p:cNvSpPr/>
            <p:nvPr/>
          </p:nvSpPr>
          <p:spPr>
            <a:xfrm>
              <a:off x="3248750" y="4629025"/>
              <a:ext cx="50175" cy="37375"/>
            </a:xfrm>
            <a:custGeom>
              <a:avLst/>
              <a:gdLst/>
              <a:ahLst/>
              <a:cxnLst/>
              <a:rect l="l" t="t" r="r" b="b"/>
              <a:pathLst>
                <a:path w="2007" h="1495" extrusionOk="0">
                  <a:moveTo>
                    <a:pt x="61" y="1"/>
                  </a:moveTo>
                  <a:lnTo>
                    <a:pt x="61" y="1"/>
                  </a:lnTo>
                  <a:cubicBezTo>
                    <a:pt x="0" y="487"/>
                    <a:pt x="122" y="1065"/>
                    <a:pt x="851" y="1338"/>
                  </a:cubicBezTo>
                  <a:cubicBezTo>
                    <a:pt x="1106" y="1449"/>
                    <a:pt x="1335" y="1494"/>
                    <a:pt x="1535" y="1494"/>
                  </a:cubicBezTo>
                  <a:cubicBezTo>
                    <a:pt x="1718" y="1494"/>
                    <a:pt x="1876" y="1457"/>
                    <a:pt x="2006" y="1399"/>
                  </a:cubicBezTo>
                  <a:cubicBezTo>
                    <a:pt x="1429" y="852"/>
                    <a:pt x="699" y="396"/>
                    <a:pt x="61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3582;p80">
              <a:extLst>
                <a:ext uri="{FF2B5EF4-FFF2-40B4-BE49-F238E27FC236}">
                  <a16:creationId xmlns:a16="http://schemas.microsoft.com/office/drawing/2014/main" id="{2132DCD8-083F-42AE-8529-F1AB09AC45D6}"/>
                </a:ext>
              </a:extLst>
            </p:cNvPr>
            <p:cNvSpPr/>
            <p:nvPr/>
          </p:nvSpPr>
          <p:spPr>
            <a:xfrm>
              <a:off x="3136475" y="4455475"/>
              <a:ext cx="46950" cy="26450"/>
            </a:xfrm>
            <a:custGeom>
              <a:avLst/>
              <a:gdLst/>
              <a:ahLst/>
              <a:cxnLst/>
              <a:rect l="l" t="t" r="r" b="b"/>
              <a:pathLst>
                <a:path w="1878" h="1058" extrusionOk="0">
                  <a:moveTo>
                    <a:pt x="1622" y="1"/>
                  </a:moveTo>
                  <a:cubicBezTo>
                    <a:pt x="1017" y="1"/>
                    <a:pt x="190" y="430"/>
                    <a:pt x="23" y="985"/>
                  </a:cubicBezTo>
                  <a:cubicBezTo>
                    <a:pt x="1" y="1030"/>
                    <a:pt x="27" y="1058"/>
                    <a:pt x="55" y="1058"/>
                  </a:cubicBezTo>
                  <a:cubicBezTo>
                    <a:pt x="65" y="1058"/>
                    <a:pt x="76" y="1054"/>
                    <a:pt x="84" y="1046"/>
                  </a:cubicBezTo>
                  <a:cubicBezTo>
                    <a:pt x="570" y="499"/>
                    <a:pt x="1057" y="225"/>
                    <a:pt x="1786" y="165"/>
                  </a:cubicBezTo>
                  <a:cubicBezTo>
                    <a:pt x="1847" y="165"/>
                    <a:pt x="1877" y="43"/>
                    <a:pt x="1786" y="13"/>
                  </a:cubicBezTo>
                  <a:cubicBezTo>
                    <a:pt x="1734" y="5"/>
                    <a:pt x="1679" y="1"/>
                    <a:pt x="162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3583;p80">
              <a:extLst>
                <a:ext uri="{FF2B5EF4-FFF2-40B4-BE49-F238E27FC236}">
                  <a16:creationId xmlns:a16="http://schemas.microsoft.com/office/drawing/2014/main" id="{F8AD6E1B-5493-483F-A6F1-61043B3AD9AB}"/>
                </a:ext>
              </a:extLst>
            </p:cNvPr>
            <p:cNvSpPr/>
            <p:nvPr/>
          </p:nvSpPr>
          <p:spPr>
            <a:xfrm>
              <a:off x="3399200" y="4478425"/>
              <a:ext cx="44950" cy="25425"/>
            </a:xfrm>
            <a:custGeom>
              <a:avLst/>
              <a:gdLst/>
              <a:ahLst/>
              <a:cxnLst/>
              <a:rect l="l" t="t" r="r" b="b"/>
              <a:pathLst>
                <a:path w="1798" h="1017" extrusionOk="0">
                  <a:moveTo>
                    <a:pt x="175" y="1"/>
                  </a:moveTo>
                  <a:cubicBezTo>
                    <a:pt x="136" y="1"/>
                    <a:pt x="98" y="3"/>
                    <a:pt x="61" y="6"/>
                  </a:cubicBezTo>
                  <a:cubicBezTo>
                    <a:pt x="1" y="6"/>
                    <a:pt x="1" y="67"/>
                    <a:pt x="31" y="98"/>
                  </a:cubicBezTo>
                  <a:cubicBezTo>
                    <a:pt x="608" y="310"/>
                    <a:pt x="1186" y="462"/>
                    <a:pt x="1581" y="979"/>
                  </a:cubicBezTo>
                  <a:cubicBezTo>
                    <a:pt x="1599" y="1006"/>
                    <a:pt x="1627" y="1017"/>
                    <a:pt x="1656" y="1017"/>
                  </a:cubicBezTo>
                  <a:cubicBezTo>
                    <a:pt x="1725" y="1017"/>
                    <a:pt x="1798" y="952"/>
                    <a:pt x="1733" y="888"/>
                  </a:cubicBezTo>
                  <a:cubicBezTo>
                    <a:pt x="1449" y="404"/>
                    <a:pt x="738" y="1"/>
                    <a:pt x="17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3584;p80">
              <a:extLst>
                <a:ext uri="{FF2B5EF4-FFF2-40B4-BE49-F238E27FC236}">
                  <a16:creationId xmlns:a16="http://schemas.microsoft.com/office/drawing/2014/main" id="{0BC293A2-54FC-4084-A063-8CF713488026}"/>
                </a:ext>
              </a:extLst>
            </p:cNvPr>
            <p:cNvSpPr/>
            <p:nvPr/>
          </p:nvSpPr>
          <p:spPr>
            <a:xfrm>
              <a:off x="3118050" y="4584575"/>
              <a:ext cx="91200" cy="81950"/>
            </a:xfrm>
            <a:custGeom>
              <a:avLst/>
              <a:gdLst/>
              <a:ahLst/>
              <a:cxnLst/>
              <a:rect l="l" t="t" r="r" b="b"/>
              <a:pathLst>
                <a:path w="3648" h="3278" extrusionOk="0">
                  <a:moveTo>
                    <a:pt x="1776" y="1"/>
                  </a:moveTo>
                  <a:cubicBezTo>
                    <a:pt x="929" y="1"/>
                    <a:pt x="203" y="605"/>
                    <a:pt x="91" y="1414"/>
                  </a:cubicBezTo>
                  <a:cubicBezTo>
                    <a:pt x="0" y="2326"/>
                    <a:pt x="669" y="3147"/>
                    <a:pt x="1611" y="3268"/>
                  </a:cubicBezTo>
                  <a:cubicBezTo>
                    <a:pt x="1676" y="3274"/>
                    <a:pt x="1740" y="3277"/>
                    <a:pt x="1803" y="3277"/>
                  </a:cubicBezTo>
                  <a:cubicBezTo>
                    <a:pt x="2694" y="3277"/>
                    <a:pt x="3441" y="2691"/>
                    <a:pt x="3526" y="1840"/>
                  </a:cubicBezTo>
                  <a:cubicBezTo>
                    <a:pt x="3648" y="958"/>
                    <a:pt x="2979" y="137"/>
                    <a:pt x="2006" y="16"/>
                  </a:cubicBezTo>
                  <a:cubicBezTo>
                    <a:pt x="1929" y="6"/>
                    <a:pt x="1852" y="1"/>
                    <a:pt x="1776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3585;p80">
              <a:extLst>
                <a:ext uri="{FF2B5EF4-FFF2-40B4-BE49-F238E27FC236}">
                  <a16:creationId xmlns:a16="http://schemas.microsoft.com/office/drawing/2014/main" id="{0C841C90-26A3-423F-AB0C-8389CB228DB9}"/>
                </a:ext>
              </a:extLst>
            </p:cNvPr>
            <p:cNvSpPr/>
            <p:nvPr/>
          </p:nvSpPr>
          <p:spPr>
            <a:xfrm>
              <a:off x="3352850" y="4613600"/>
              <a:ext cx="91975" cy="81950"/>
            </a:xfrm>
            <a:custGeom>
              <a:avLst/>
              <a:gdLst/>
              <a:ahLst/>
              <a:cxnLst/>
              <a:rect l="l" t="t" r="r" b="b"/>
              <a:pathLst>
                <a:path w="3679" h="3278" extrusionOk="0">
                  <a:moveTo>
                    <a:pt x="1850" y="1"/>
                  </a:moveTo>
                  <a:cubicBezTo>
                    <a:pt x="985" y="1"/>
                    <a:pt x="236" y="587"/>
                    <a:pt x="122" y="1438"/>
                  </a:cubicBezTo>
                  <a:cubicBezTo>
                    <a:pt x="0" y="2320"/>
                    <a:pt x="700" y="3141"/>
                    <a:pt x="1642" y="3262"/>
                  </a:cubicBezTo>
                  <a:cubicBezTo>
                    <a:pt x="1719" y="3272"/>
                    <a:pt x="1797" y="3277"/>
                    <a:pt x="1873" y="3277"/>
                  </a:cubicBezTo>
                  <a:cubicBezTo>
                    <a:pt x="2724" y="3277"/>
                    <a:pt x="3473" y="2673"/>
                    <a:pt x="3557" y="1864"/>
                  </a:cubicBezTo>
                  <a:cubicBezTo>
                    <a:pt x="3678" y="952"/>
                    <a:pt x="2979" y="131"/>
                    <a:pt x="2037" y="10"/>
                  </a:cubicBezTo>
                  <a:cubicBezTo>
                    <a:pt x="1974" y="4"/>
                    <a:pt x="1912" y="1"/>
                    <a:pt x="185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3586;p80">
              <a:extLst>
                <a:ext uri="{FF2B5EF4-FFF2-40B4-BE49-F238E27FC236}">
                  <a16:creationId xmlns:a16="http://schemas.microsoft.com/office/drawing/2014/main" id="{5580EBFF-BA61-435B-8EDD-D1D6B6D054CB}"/>
                </a:ext>
              </a:extLst>
            </p:cNvPr>
            <p:cNvSpPr/>
            <p:nvPr/>
          </p:nvSpPr>
          <p:spPr>
            <a:xfrm>
              <a:off x="3042050" y="4325825"/>
              <a:ext cx="538025" cy="239875"/>
            </a:xfrm>
            <a:custGeom>
              <a:avLst/>
              <a:gdLst/>
              <a:ahLst/>
              <a:cxnLst/>
              <a:rect l="l" t="t" r="r" b="b"/>
              <a:pathLst>
                <a:path w="21521" h="9595" extrusionOk="0">
                  <a:moveTo>
                    <a:pt x="3010" y="1"/>
                  </a:moveTo>
                  <a:cubicBezTo>
                    <a:pt x="1824" y="2189"/>
                    <a:pt x="1520" y="4864"/>
                    <a:pt x="1" y="6992"/>
                  </a:cubicBezTo>
                  <a:cubicBezTo>
                    <a:pt x="791" y="7265"/>
                    <a:pt x="1338" y="7721"/>
                    <a:pt x="1338" y="7721"/>
                  </a:cubicBezTo>
                  <a:cubicBezTo>
                    <a:pt x="3253" y="7600"/>
                    <a:pt x="3709" y="1156"/>
                    <a:pt x="3709" y="1156"/>
                  </a:cubicBezTo>
                  <a:cubicBezTo>
                    <a:pt x="3709" y="1156"/>
                    <a:pt x="7448" y="4348"/>
                    <a:pt x="9514" y="4773"/>
                  </a:cubicBezTo>
                  <a:cubicBezTo>
                    <a:pt x="9725" y="4820"/>
                    <a:pt x="9921" y="4840"/>
                    <a:pt x="10102" y="4840"/>
                  </a:cubicBezTo>
                  <a:cubicBezTo>
                    <a:pt x="11693" y="4840"/>
                    <a:pt x="12159" y="3223"/>
                    <a:pt x="12159" y="3223"/>
                  </a:cubicBezTo>
                  <a:cubicBezTo>
                    <a:pt x="12159" y="3223"/>
                    <a:pt x="12797" y="4712"/>
                    <a:pt x="14317" y="5047"/>
                  </a:cubicBezTo>
                  <a:cubicBezTo>
                    <a:pt x="14455" y="5077"/>
                    <a:pt x="14581" y="5091"/>
                    <a:pt x="14697" y="5091"/>
                  </a:cubicBezTo>
                  <a:cubicBezTo>
                    <a:pt x="15853" y="5091"/>
                    <a:pt x="15928" y="3709"/>
                    <a:pt x="15928" y="3709"/>
                  </a:cubicBezTo>
                  <a:cubicBezTo>
                    <a:pt x="16681" y="4964"/>
                    <a:pt x="17319" y="5287"/>
                    <a:pt x="17776" y="5287"/>
                  </a:cubicBezTo>
                  <a:cubicBezTo>
                    <a:pt x="18261" y="5287"/>
                    <a:pt x="18542" y="4925"/>
                    <a:pt x="18542" y="4925"/>
                  </a:cubicBezTo>
                  <a:lnTo>
                    <a:pt x="18542" y="4925"/>
                  </a:lnTo>
                  <a:cubicBezTo>
                    <a:pt x="18542" y="4925"/>
                    <a:pt x="18025" y="9211"/>
                    <a:pt x="19454" y="9545"/>
                  </a:cubicBezTo>
                  <a:cubicBezTo>
                    <a:pt x="19604" y="9580"/>
                    <a:pt x="19740" y="9595"/>
                    <a:pt x="19865" y="9595"/>
                  </a:cubicBezTo>
                  <a:cubicBezTo>
                    <a:pt x="20948" y="9595"/>
                    <a:pt x="21095" y="8421"/>
                    <a:pt x="21095" y="8421"/>
                  </a:cubicBezTo>
                  <a:cubicBezTo>
                    <a:pt x="21206" y="8465"/>
                    <a:pt x="21318" y="8493"/>
                    <a:pt x="21417" y="8493"/>
                  </a:cubicBezTo>
                  <a:cubicBezTo>
                    <a:pt x="21453" y="8493"/>
                    <a:pt x="21488" y="8489"/>
                    <a:pt x="21521" y="8481"/>
                  </a:cubicBezTo>
                  <a:cubicBezTo>
                    <a:pt x="20305" y="7296"/>
                    <a:pt x="20123" y="4986"/>
                    <a:pt x="20123" y="2949"/>
                  </a:cubicBezTo>
                  <a:cubicBezTo>
                    <a:pt x="19822" y="3488"/>
                    <a:pt x="19419" y="3686"/>
                    <a:pt x="18995" y="3686"/>
                  </a:cubicBezTo>
                  <a:cubicBezTo>
                    <a:pt x="18389" y="3686"/>
                    <a:pt x="17743" y="3282"/>
                    <a:pt x="17296" y="2889"/>
                  </a:cubicBezTo>
                  <a:cubicBezTo>
                    <a:pt x="17083" y="2311"/>
                    <a:pt x="16293" y="1916"/>
                    <a:pt x="16384" y="1095"/>
                  </a:cubicBezTo>
                  <a:lnTo>
                    <a:pt x="16384" y="1095"/>
                  </a:lnTo>
                  <a:cubicBezTo>
                    <a:pt x="16255" y="2250"/>
                    <a:pt x="15477" y="3752"/>
                    <a:pt x="14432" y="3752"/>
                  </a:cubicBezTo>
                  <a:cubicBezTo>
                    <a:pt x="14240" y="3752"/>
                    <a:pt x="14039" y="3701"/>
                    <a:pt x="13831" y="3588"/>
                  </a:cubicBezTo>
                  <a:cubicBezTo>
                    <a:pt x="13071" y="2919"/>
                    <a:pt x="12645" y="1733"/>
                    <a:pt x="11916" y="822"/>
                  </a:cubicBezTo>
                  <a:cubicBezTo>
                    <a:pt x="11392" y="2637"/>
                    <a:pt x="10426" y="3282"/>
                    <a:pt x="9291" y="3282"/>
                  </a:cubicBezTo>
                  <a:cubicBezTo>
                    <a:pt x="7197" y="3282"/>
                    <a:pt x="4528" y="1085"/>
                    <a:pt x="3010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3587;p80">
              <a:extLst>
                <a:ext uri="{FF2B5EF4-FFF2-40B4-BE49-F238E27FC236}">
                  <a16:creationId xmlns:a16="http://schemas.microsoft.com/office/drawing/2014/main" id="{B850C765-CE7C-47F7-8F15-58B25DB5D819}"/>
                </a:ext>
              </a:extLst>
            </p:cNvPr>
            <p:cNvSpPr/>
            <p:nvPr/>
          </p:nvSpPr>
          <p:spPr>
            <a:xfrm>
              <a:off x="2988850" y="4224400"/>
              <a:ext cx="650500" cy="313475"/>
            </a:xfrm>
            <a:custGeom>
              <a:avLst/>
              <a:gdLst/>
              <a:ahLst/>
              <a:cxnLst/>
              <a:rect l="l" t="t" r="r" b="b"/>
              <a:pathLst>
                <a:path w="26020" h="12539" extrusionOk="0">
                  <a:moveTo>
                    <a:pt x="5466" y="1"/>
                  </a:moveTo>
                  <a:cubicBezTo>
                    <a:pt x="4493" y="1"/>
                    <a:pt x="4773" y="2690"/>
                    <a:pt x="4773" y="2690"/>
                  </a:cubicBezTo>
                  <a:cubicBezTo>
                    <a:pt x="4773" y="2690"/>
                    <a:pt x="4049" y="1242"/>
                    <a:pt x="3340" y="1242"/>
                  </a:cubicBezTo>
                  <a:cubicBezTo>
                    <a:pt x="3154" y="1242"/>
                    <a:pt x="2968" y="1343"/>
                    <a:pt x="2797" y="1596"/>
                  </a:cubicBezTo>
                  <a:cubicBezTo>
                    <a:pt x="1916" y="2812"/>
                    <a:pt x="3983" y="4332"/>
                    <a:pt x="3983" y="4332"/>
                  </a:cubicBezTo>
                  <a:cubicBezTo>
                    <a:pt x="3783" y="4396"/>
                    <a:pt x="3639" y="4418"/>
                    <a:pt x="3528" y="4418"/>
                  </a:cubicBezTo>
                  <a:cubicBezTo>
                    <a:pt x="3285" y="4418"/>
                    <a:pt x="3195" y="4313"/>
                    <a:pt x="3013" y="4313"/>
                  </a:cubicBezTo>
                  <a:cubicBezTo>
                    <a:pt x="2884" y="4313"/>
                    <a:pt x="2710" y="4366"/>
                    <a:pt x="2402" y="4544"/>
                  </a:cubicBezTo>
                  <a:cubicBezTo>
                    <a:pt x="700" y="5790"/>
                    <a:pt x="1581" y="8070"/>
                    <a:pt x="1581" y="8070"/>
                  </a:cubicBezTo>
                  <a:cubicBezTo>
                    <a:pt x="1" y="9286"/>
                    <a:pt x="1247" y="10897"/>
                    <a:pt x="1247" y="10897"/>
                  </a:cubicBezTo>
                  <a:cubicBezTo>
                    <a:pt x="1551" y="10897"/>
                    <a:pt x="1855" y="10958"/>
                    <a:pt x="2129" y="11049"/>
                  </a:cubicBezTo>
                  <a:cubicBezTo>
                    <a:pt x="3648" y="8952"/>
                    <a:pt x="3952" y="6246"/>
                    <a:pt x="5138" y="4058"/>
                  </a:cubicBezTo>
                  <a:cubicBezTo>
                    <a:pt x="6656" y="5142"/>
                    <a:pt x="9338" y="7339"/>
                    <a:pt x="11433" y="7339"/>
                  </a:cubicBezTo>
                  <a:cubicBezTo>
                    <a:pt x="12568" y="7339"/>
                    <a:pt x="13531" y="6694"/>
                    <a:pt x="14044" y="4879"/>
                  </a:cubicBezTo>
                  <a:cubicBezTo>
                    <a:pt x="14773" y="5790"/>
                    <a:pt x="15199" y="6976"/>
                    <a:pt x="15959" y="7645"/>
                  </a:cubicBezTo>
                  <a:cubicBezTo>
                    <a:pt x="16167" y="7758"/>
                    <a:pt x="16368" y="7809"/>
                    <a:pt x="16560" y="7809"/>
                  </a:cubicBezTo>
                  <a:cubicBezTo>
                    <a:pt x="17605" y="7809"/>
                    <a:pt x="18383" y="6307"/>
                    <a:pt x="18512" y="5152"/>
                  </a:cubicBezTo>
                  <a:lnTo>
                    <a:pt x="18512" y="5152"/>
                  </a:lnTo>
                  <a:cubicBezTo>
                    <a:pt x="18421" y="5973"/>
                    <a:pt x="19211" y="6368"/>
                    <a:pt x="19424" y="6946"/>
                  </a:cubicBezTo>
                  <a:cubicBezTo>
                    <a:pt x="19871" y="7339"/>
                    <a:pt x="20517" y="7743"/>
                    <a:pt x="21123" y="7743"/>
                  </a:cubicBezTo>
                  <a:cubicBezTo>
                    <a:pt x="21547" y="7743"/>
                    <a:pt x="21950" y="7545"/>
                    <a:pt x="22251" y="7006"/>
                  </a:cubicBezTo>
                  <a:cubicBezTo>
                    <a:pt x="22251" y="9043"/>
                    <a:pt x="22433" y="11353"/>
                    <a:pt x="23649" y="12538"/>
                  </a:cubicBezTo>
                  <a:cubicBezTo>
                    <a:pt x="24105" y="12447"/>
                    <a:pt x="24469" y="11991"/>
                    <a:pt x="24469" y="11991"/>
                  </a:cubicBezTo>
                  <a:cubicBezTo>
                    <a:pt x="26020" y="9894"/>
                    <a:pt x="24409" y="9164"/>
                    <a:pt x="24409" y="9164"/>
                  </a:cubicBezTo>
                  <a:cubicBezTo>
                    <a:pt x="24865" y="6550"/>
                    <a:pt x="22555" y="6338"/>
                    <a:pt x="22555" y="6338"/>
                  </a:cubicBezTo>
                  <a:cubicBezTo>
                    <a:pt x="22284" y="3186"/>
                    <a:pt x="18661" y="2886"/>
                    <a:pt x="17296" y="2886"/>
                  </a:cubicBezTo>
                  <a:cubicBezTo>
                    <a:pt x="16975" y="2886"/>
                    <a:pt x="16779" y="2903"/>
                    <a:pt x="16779" y="2903"/>
                  </a:cubicBezTo>
                  <a:cubicBezTo>
                    <a:pt x="16779" y="2903"/>
                    <a:pt x="17691" y="1201"/>
                    <a:pt x="14013" y="593"/>
                  </a:cubicBezTo>
                  <a:cubicBezTo>
                    <a:pt x="13614" y="527"/>
                    <a:pt x="13204" y="497"/>
                    <a:pt x="12791" y="497"/>
                  </a:cubicBezTo>
                  <a:cubicBezTo>
                    <a:pt x="9404" y="497"/>
                    <a:pt x="5806" y="2477"/>
                    <a:pt x="5806" y="2477"/>
                  </a:cubicBezTo>
                  <a:cubicBezTo>
                    <a:pt x="5806" y="2477"/>
                    <a:pt x="6749" y="258"/>
                    <a:pt x="5594" y="15"/>
                  </a:cubicBezTo>
                  <a:cubicBezTo>
                    <a:pt x="5549" y="6"/>
                    <a:pt x="5506" y="1"/>
                    <a:pt x="5466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3588;p80">
              <a:extLst>
                <a:ext uri="{FF2B5EF4-FFF2-40B4-BE49-F238E27FC236}">
                  <a16:creationId xmlns:a16="http://schemas.microsoft.com/office/drawing/2014/main" id="{A44CB9C1-D42E-4932-93CC-E43B63092312}"/>
                </a:ext>
              </a:extLst>
            </p:cNvPr>
            <p:cNvSpPr/>
            <p:nvPr/>
          </p:nvSpPr>
          <p:spPr>
            <a:xfrm>
              <a:off x="3195125" y="4262825"/>
              <a:ext cx="125075" cy="114075"/>
            </a:xfrm>
            <a:custGeom>
              <a:avLst/>
              <a:gdLst/>
              <a:ahLst/>
              <a:cxnLst/>
              <a:rect l="l" t="t" r="r" b="b"/>
              <a:pathLst>
                <a:path w="5003" h="4563" extrusionOk="0">
                  <a:moveTo>
                    <a:pt x="3965" y="0"/>
                  </a:moveTo>
                  <a:cubicBezTo>
                    <a:pt x="3884" y="0"/>
                    <a:pt x="3806" y="109"/>
                    <a:pt x="3878" y="180"/>
                  </a:cubicBezTo>
                  <a:cubicBezTo>
                    <a:pt x="4425" y="728"/>
                    <a:pt x="4546" y="1639"/>
                    <a:pt x="4577" y="2369"/>
                  </a:cubicBezTo>
                  <a:cubicBezTo>
                    <a:pt x="4602" y="3012"/>
                    <a:pt x="4284" y="3554"/>
                    <a:pt x="3707" y="3554"/>
                  </a:cubicBezTo>
                  <a:cubicBezTo>
                    <a:pt x="3575" y="3554"/>
                    <a:pt x="3429" y="3526"/>
                    <a:pt x="3270" y="3463"/>
                  </a:cubicBezTo>
                  <a:cubicBezTo>
                    <a:pt x="2814" y="3250"/>
                    <a:pt x="2449" y="2825"/>
                    <a:pt x="2236" y="2369"/>
                  </a:cubicBezTo>
                  <a:cubicBezTo>
                    <a:pt x="2226" y="2337"/>
                    <a:pt x="2200" y="2324"/>
                    <a:pt x="2173" y="2324"/>
                  </a:cubicBezTo>
                  <a:cubicBezTo>
                    <a:pt x="2122" y="2324"/>
                    <a:pt x="2065" y="2370"/>
                    <a:pt x="2084" y="2430"/>
                  </a:cubicBezTo>
                  <a:cubicBezTo>
                    <a:pt x="2206" y="2916"/>
                    <a:pt x="2236" y="3372"/>
                    <a:pt x="2176" y="3858"/>
                  </a:cubicBezTo>
                  <a:cubicBezTo>
                    <a:pt x="2094" y="4224"/>
                    <a:pt x="1893" y="4354"/>
                    <a:pt x="1659" y="4354"/>
                  </a:cubicBezTo>
                  <a:cubicBezTo>
                    <a:pt x="1368" y="4354"/>
                    <a:pt x="1027" y="4152"/>
                    <a:pt x="808" y="3950"/>
                  </a:cubicBezTo>
                  <a:cubicBezTo>
                    <a:pt x="443" y="3615"/>
                    <a:pt x="230" y="3129"/>
                    <a:pt x="139" y="2673"/>
                  </a:cubicBezTo>
                  <a:cubicBezTo>
                    <a:pt x="125" y="2632"/>
                    <a:pt x="93" y="2615"/>
                    <a:pt x="65" y="2615"/>
                  </a:cubicBezTo>
                  <a:cubicBezTo>
                    <a:pt x="30" y="2615"/>
                    <a:pt x="1" y="2640"/>
                    <a:pt x="18" y="2673"/>
                  </a:cubicBezTo>
                  <a:cubicBezTo>
                    <a:pt x="94" y="3309"/>
                    <a:pt x="788" y="4562"/>
                    <a:pt x="1564" y="4562"/>
                  </a:cubicBezTo>
                  <a:cubicBezTo>
                    <a:pt x="1715" y="4562"/>
                    <a:pt x="1870" y="4515"/>
                    <a:pt x="2024" y="4405"/>
                  </a:cubicBezTo>
                  <a:cubicBezTo>
                    <a:pt x="2297" y="4223"/>
                    <a:pt x="2358" y="3828"/>
                    <a:pt x="2388" y="3554"/>
                  </a:cubicBezTo>
                  <a:cubicBezTo>
                    <a:pt x="2388" y="3343"/>
                    <a:pt x="2388" y="3132"/>
                    <a:pt x="2369" y="2921"/>
                  </a:cubicBezTo>
                  <a:lnTo>
                    <a:pt x="2369" y="2921"/>
                  </a:lnTo>
                  <a:cubicBezTo>
                    <a:pt x="2375" y="2930"/>
                    <a:pt x="2382" y="2938"/>
                    <a:pt x="2388" y="2946"/>
                  </a:cubicBezTo>
                  <a:cubicBezTo>
                    <a:pt x="2721" y="3335"/>
                    <a:pt x="3313" y="3735"/>
                    <a:pt x="3828" y="3735"/>
                  </a:cubicBezTo>
                  <a:cubicBezTo>
                    <a:pt x="4160" y="3735"/>
                    <a:pt x="4459" y="3569"/>
                    <a:pt x="4638" y="3129"/>
                  </a:cubicBezTo>
                  <a:cubicBezTo>
                    <a:pt x="5002" y="2278"/>
                    <a:pt x="4698" y="667"/>
                    <a:pt x="4030" y="29"/>
                  </a:cubicBezTo>
                  <a:cubicBezTo>
                    <a:pt x="4010" y="9"/>
                    <a:pt x="3987" y="0"/>
                    <a:pt x="3965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3589;p80">
              <a:extLst>
                <a:ext uri="{FF2B5EF4-FFF2-40B4-BE49-F238E27FC236}">
                  <a16:creationId xmlns:a16="http://schemas.microsoft.com/office/drawing/2014/main" id="{BE1CF17D-A1D2-4DE0-98CD-62D13963E8D3}"/>
                </a:ext>
              </a:extLst>
            </p:cNvPr>
            <p:cNvSpPr/>
            <p:nvPr/>
          </p:nvSpPr>
          <p:spPr>
            <a:xfrm>
              <a:off x="3486600" y="4370175"/>
              <a:ext cx="67650" cy="67650"/>
            </a:xfrm>
            <a:custGeom>
              <a:avLst/>
              <a:gdLst/>
              <a:ahLst/>
              <a:cxnLst/>
              <a:rect l="l" t="t" r="r" b="b"/>
              <a:pathLst>
                <a:path w="2706" h="2706" extrusionOk="0">
                  <a:moveTo>
                    <a:pt x="76" y="0"/>
                  </a:moveTo>
                  <a:cubicBezTo>
                    <a:pt x="42" y="0"/>
                    <a:pt x="0" y="15"/>
                    <a:pt x="0" y="51"/>
                  </a:cubicBezTo>
                  <a:cubicBezTo>
                    <a:pt x="122" y="902"/>
                    <a:pt x="243" y="2330"/>
                    <a:pt x="1186" y="2665"/>
                  </a:cubicBezTo>
                  <a:cubicBezTo>
                    <a:pt x="1266" y="2692"/>
                    <a:pt x="1343" y="2705"/>
                    <a:pt x="1418" y="2705"/>
                  </a:cubicBezTo>
                  <a:cubicBezTo>
                    <a:pt x="2163" y="2705"/>
                    <a:pt x="2622" y="1424"/>
                    <a:pt x="2705" y="871"/>
                  </a:cubicBezTo>
                  <a:cubicBezTo>
                    <a:pt x="2705" y="790"/>
                    <a:pt x="2651" y="736"/>
                    <a:pt x="2597" y="736"/>
                  </a:cubicBezTo>
                  <a:cubicBezTo>
                    <a:pt x="2570" y="736"/>
                    <a:pt x="2543" y="750"/>
                    <a:pt x="2523" y="780"/>
                  </a:cubicBezTo>
                  <a:cubicBezTo>
                    <a:pt x="2239" y="1292"/>
                    <a:pt x="2140" y="2469"/>
                    <a:pt x="1407" y="2469"/>
                  </a:cubicBezTo>
                  <a:cubicBezTo>
                    <a:pt x="1356" y="2469"/>
                    <a:pt x="1303" y="2464"/>
                    <a:pt x="1246" y="2452"/>
                  </a:cubicBezTo>
                  <a:cubicBezTo>
                    <a:pt x="365" y="2270"/>
                    <a:pt x="395" y="689"/>
                    <a:pt x="122" y="20"/>
                  </a:cubicBezTo>
                  <a:cubicBezTo>
                    <a:pt x="122" y="8"/>
                    <a:pt x="101" y="0"/>
                    <a:pt x="7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3590;p80">
              <a:extLst>
                <a:ext uri="{FF2B5EF4-FFF2-40B4-BE49-F238E27FC236}">
                  <a16:creationId xmlns:a16="http://schemas.microsoft.com/office/drawing/2014/main" id="{3D8BF165-7B2A-475E-990D-E8B63B973EF7}"/>
                </a:ext>
              </a:extLst>
            </p:cNvPr>
            <p:cNvSpPr/>
            <p:nvPr/>
          </p:nvSpPr>
          <p:spPr>
            <a:xfrm>
              <a:off x="3039450" y="4408100"/>
              <a:ext cx="58100" cy="67475"/>
            </a:xfrm>
            <a:custGeom>
              <a:avLst/>
              <a:gdLst/>
              <a:ahLst/>
              <a:cxnLst/>
              <a:rect l="l" t="t" r="r" b="b"/>
              <a:pathLst>
                <a:path w="2324" h="2699" extrusionOk="0">
                  <a:moveTo>
                    <a:pt x="2006" y="0"/>
                  </a:moveTo>
                  <a:cubicBezTo>
                    <a:pt x="1958" y="0"/>
                    <a:pt x="1910" y="41"/>
                    <a:pt x="1928" y="114"/>
                  </a:cubicBezTo>
                  <a:cubicBezTo>
                    <a:pt x="2050" y="661"/>
                    <a:pt x="2050" y="1300"/>
                    <a:pt x="1928" y="1847"/>
                  </a:cubicBezTo>
                  <a:cubicBezTo>
                    <a:pt x="1847" y="2200"/>
                    <a:pt x="1619" y="2530"/>
                    <a:pt x="1267" y="2530"/>
                  </a:cubicBezTo>
                  <a:cubicBezTo>
                    <a:pt x="1226" y="2530"/>
                    <a:pt x="1183" y="2525"/>
                    <a:pt x="1138" y="2515"/>
                  </a:cubicBezTo>
                  <a:cubicBezTo>
                    <a:pt x="713" y="2424"/>
                    <a:pt x="409" y="1877"/>
                    <a:pt x="196" y="1543"/>
                  </a:cubicBezTo>
                  <a:cubicBezTo>
                    <a:pt x="178" y="1516"/>
                    <a:pt x="152" y="1505"/>
                    <a:pt x="127" y="1505"/>
                  </a:cubicBezTo>
                  <a:cubicBezTo>
                    <a:pt x="64" y="1505"/>
                    <a:pt x="1" y="1570"/>
                    <a:pt x="44" y="1634"/>
                  </a:cubicBezTo>
                  <a:cubicBezTo>
                    <a:pt x="315" y="2040"/>
                    <a:pt x="821" y="2699"/>
                    <a:pt x="1324" y="2699"/>
                  </a:cubicBezTo>
                  <a:cubicBezTo>
                    <a:pt x="1499" y="2699"/>
                    <a:pt x="1673" y="2620"/>
                    <a:pt x="1837" y="2424"/>
                  </a:cubicBezTo>
                  <a:cubicBezTo>
                    <a:pt x="2323" y="1847"/>
                    <a:pt x="2232" y="722"/>
                    <a:pt x="2080" y="53"/>
                  </a:cubicBezTo>
                  <a:cubicBezTo>
                    <a:pt x="2068" y="17"/>
                    <a:pt x="2037" y="0"/>
                    <a:pt x="200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3591;p80">
              <a:extLst>
                <a:ext uri="{FF2B5EF4-FFF2-40B4-BE49-F238E27FC236}">
                  <a16:creationId xmlns:a16="http://schemas.microsoft.com/office/drawing/2014/main" id="{97F0FA86-E057-4733-AA78-2138325B6C94}"/>
                </a:ext>
              </a:extLst>
            </p:cNvPr>
            <p:cNvSpPr/>
            <p:nvPr/>
          </p:nvSpPr>
          <p:spPr>
            <a:xfrm>
              <a:off x="2831550" y="4629800"/>
              <a:ext cx="186975" cy="186950"/>
            </a:xfrm>
            <a:custGeom>
              <a:avLst/>
              <a:gdLst/>
              <a:ahLst/>
              <a:cxnLst/>
              <a:rect l="l" t="t" r="r" b="b"/>
              <a:pathLst>
                <a:path w="7479" h="7478" extrusionOk="0">
                  <a:moveTo>
                    <a:pt x="5320" y="0"/>
                  </a:moveTo>
                  <a:lnTo>
                    <a:pt x="3132" y="2128"/>
                  </a:lnTo>
                  <a:lnTo>
                    <a:pt x="1" y="2158"/>
                  </a:lnTo>
                  <a:lnTo>
                    <a:pt x="2159" y="4377"/>
                  </a:lnTo>
                  <a:lnTo>
                    <a:pt x="2189" y="7477"/>
                  </a:lnTo>
                  <a:lnTo>
                    <a:pt x="4378" y="5319"/>
                  </a:lnTo>
                  <a:lnTo>
                    <a:pt x="7478" y="5319"/>
                  </a:lnTo>
                  <a:lnTo>
                    <a:pt x="5351" y="3101"/>
                  </a:lnTo>
                  <a:lnTo>
                    <a:pt x="53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3592;p80">
              <a:extLst>
                <a:ext uri="{FF2B5EF4-FFF2-40B4-BE49-F238E27FC236}">
                  <a16:creationId xmlns:a16="http://schemas.microsoft.com/office/drawing/2014/main" id="{CAEF3966-4328-4DED-9EF6-10DCE53166A0}"/>
                </a:ext>
              </a:extLst>
            </p:cNvPr>
            <p:cNvSpPr/>
            <p:nvPr/>
          </p:nvSpPr>
          <p:spPr>
            <a:xfrm>
              <a:off x="4327025" y="4356225"/>
              <a:ext cx="194575" cy="194550"/>
            </a:xfrm>
            <a:custGeom>
              <a:avLst/>
              <a:gdLst/>
              <a:ahLst/>
              <a:cxnLst/>
              <a:rect l="l" t="t" r="r" b="b"/>
              <a:pathLst>
                <a:path w="7783" h="7782" extrusionOk="0">
                  <a:moveTo>
                    <a:pt x="5046" y="1"/>
                  </a:moveTo>
                  <a:lnTo>
                    <a:pt x="3101" y="2372"/>
                  </a:lnTo>
                  <a:lnTo>
                    <a:pt x="1" y="2736"/>
                  </a:lnTo>
                  <a:lnTo>
                    <a:pt x="2372" y="4682"/>
                  </a:lnTo>
                  <a:lnTo>
                    <a:pt x="2736" y="7782"/>
                  </a:lnTo>
                  <a:lnTo>
                    <a:pt x="4682" y="5411"/>
                  </a:lnTo>
                  <a:lnTo>
                    <a:pt x="7782" y="5046"/>
                  </a:lnTo>
                  <a:lnTo>
                    <a:pt x="5411" y="3101"/>
                  </a:lnTo>
                  <a:lnTo>
                    <a:pt x="50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3593;p80">
              <a:extLst>
                <a:ext uri="{FF2B5EF4-FFF2-40B4-BE49-F238E27FC236}">
                  <a16:creationId xmlns:a16="http://schemas.microsoft.com/office/drawing/2014/main" id="{20DF4989-F697-47AD-8FFE-CB752FF56E27}"/>
                </a:ext>
              </a:extLst>
            </p:cNvPr>
            <p:cNvSpPr/>
            <p:nvPr/>
          </p:nvSpPr>
          <p:spPr>
            <a:xfrm>
              <a:off x="4313350" y="4573550"/>
              <a:ext cx="224950" cy="216600"/>
            </a:xfrm>
            <a:custGeom>
              <a:avLst/>
              <a:gdLst/>
              <a:ahLst/>
              <a:cxnLst/>
              <a:rect l="l" t="t" r="r" b="b"/>
              <a:pathLst>
                <a:path w="8998" h="8664" extrusionOk="0">
                  <a:moveTo>
                    <a:pt x="3040" y="2797"/>
                  </a:moveTo>
                  <a:cubicBezTo>
                    <a:pt x="3040" y="2797"/>
                    <a:pt x="3800" y="1"/>
                    <a:pt x="4499" y="122"/>
                  </a:cubicBezTo>
                  <a:cubicBezTo>
                    <a:pt x="5198" y="214"/>
                    <a:pt x="6019" y="2402"/>
                    <a:pt x="6019" y="2402"/>
                  </a:cubicBezTo>
                  <a:cubicBezTo>
                    <a:pt x="6019" y="2402"/>
                    <a:pt x="8815" y="2797"/>
                    <a:pt x="8907" y="3466"/>
                  </a:cubicBezTo>
                  <a:cubicBezTo>
                    <a:pt x="8998" y="4165"/>
                    <a:pt x="6961" y="5199"/>
                    <a:pt x="6961" y="5199"/>
                  </a:cubicBezTo>
                  <a:cubicBezTo>
                    <a:pt x="6961" y="5199"/>
                    <a:pt x="8359" y="7934"/>
                    <a:pt x="7843" y="8299"/>
                  </a:cubicBezTo>
                  <a:cubicBezTo>
                    <a:pt x="7326" y="8664"/>
                    <a:pt x="4773" y="6870"/>
                    <a:pt x="4773" y="6870"/>
                  </a:cubicBezTo>
                  <a:cubicBezTo>
                    <a:pt x="4773" y="6870"/>
                    <a:pt x="2493" y="8633"/>
                    <a:pt x="1764" y="8360"/>
                  </a:cubicBezTo>
                  <a:cubicBezTo>
                    <a:pt x="1338" y="8177"/>
                    <a:pt x="2463" y="5381"/>
                    <a:pt x="2463" y="5381"/>
                  </a:cubicBezTo>
                  <a:cubicBezTo>
                    <a:pt x="2463" y="5381"/>
                    <a:pt x="1" y="4226"/>
                    <a:pt x="213" y="3557"/>
                  </a:cubicBezTo>
                  <a:cubicBezTo>
                    <a:pt x="426" y="2919"/>
                    <a:pt x="3040" y="2797"/>
                    <a:pt x="3040" y="27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3594;p80">
              <a:extLst>
                <a:ext uri="{FF2B5EF4-FFF2-40B4-BE49-F238E27FC236}">
                  <a16:creationId xmlns:a16="http://schemas.microsoft.com/office/drawing/2014/main" id="{0EBAF40A-8203-4642-A4A4-A26CE16918DA}"/>
                </a:ext>
              </a:extLst>
            </p:cNvPr>
            <p:cNvSpPr/>
            <p:nvPr/>
          </p:nvSpPr>
          <p:spPr>
            <a:xfrm>
              <a:off x="2736575" y="4398775"/>
              <a:ext cx="222675" cy="218125"/>
            </a:xfrm>
            <a:custGeom>
              <a:avLst/>
              <a:gdLst/>
              <a:ahLst/>
              <a:cxnLst/>
              <a:rect l="l" t="t" r="r" b="b"/>
              <a:pathLst>
                <a:path w="8907" h="8725" extrusionOk="0">
                  <a:moveTo>
                    <a:pt x="2797" y="2888"/>
                  </a:moveTo>
                  <a:cubicBezTo>
                    <a:pt x="2797" y="2888"/>
                    <a:pt x="3101" y="31"/>
                    <a:pt x="3800" y="1"/>
                  </a:cubicBezTo>
                  <a:cubicBezTo>
                    <a:pt x="4529" y="1"/>
                    <a:pt x="5685" y="2037"/>
                    <a:pt x="5685" y="2037"/>
                  </a:cubicBezTo>
                  <a:cubicBezTo>
                    <a:pt x="5685" y="2037"/>
                    <a:pt x="8511" y="1977"/>
                    <a:pt x="8694" y="2645"/>
                  </a:cubicBezTo>
                  <a:cubicBezTo>
                    <a:pt x="8906" y="3284"/>
                    <a:pt x="7022" y="4651"/>
                    <a:pt x="7022" y="4651"/>
                  </a:cubicBezTo>
                  <a:cubicBezTo>
                    <a:pt x="7022" y="4651"/>
                    <a:pt x="8846" y="7113"/>
                    <a:pt x="8390" y="7569"/>
                  </a:cubicBezTo>
                  <a:cubicBezTo>
                    <a:pt x="7934" y="7995"/>
                    <a:pt x="5137" y="6627"/>
                    <a:pt x="5137" y="6627"/>
                  </a:cubicBezTo>
                  <a:cubicBezTo>
                    <a:pt x="5137" y="6627"/>
                    <a:pt x="3162" y="8724"/>
                    <a:pt x="2402" y="8572"/>
                  </a:cubicBezTo>
                  <a:cubicBezTo>
                    <a:pt x="1946" y="8481"/>
                    <a:pt x="2615" y="5533"/>
                    <a:pt x="2615" y="5533"/>
                  </a:cubicBezTo>
                  <a:cubicBezTo>
                    <a:pt x="2615" y="5533"/>
                    <a:pt x="1" y="4773"/>
                    <a:pt x="122" y="4104"/>
                  </a:cubicBezTo>
                  <a:cubicBezTo>
                    <a:pt x="213" y="3436"/>
                    <a:pt x="2797" y="2888"/>
                    <a:pt x="2797" y="28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3595;p80">
              <a:extLst>
                <a:ext uri="{FF2B5EF4-FFF2-40B4-BE49-F238E27FC236}">
                  <a16:creationId xmlns:a16="http://schemas.microsoft.com/office/drawing/2014/main" id="{256AF09A-77FC-4E54-8A23-A1A9506E2F76}"/>
                </a:ext>
              </a:extLst>
            </p:cNvPr>
            <p:cNvSpPr/>
            <p:nvPr/>
          </p:nvSpPr>
          <p:spPr>
            <a:xfrm>
              <a:off x="4557275" y="4508175"/>
              <a:ext cx="94250" cy="82475"/>
            </a:xfrm>
            <a:custGeom>
              <a:avLst/>
              <a:gdLst/>
              <a:ahLst/>
              <a:cxnLst/>
              <a:rect l="l" t="t" r="r" b="b"/>
              <a:pathLst>
                <a:path w="3770" h="3299" extrusionOk="0">
                  <a:moveTo>
                    <a:pt x="1894" y="1"/>
                  </a:moveTo>
                  <a:cubicBezTo>
                    <a:pt x="1384" y="1"/>
                    <a:pt x="878" y="231"/>
                    <a:pt x="548" y="671"/>
                  </a:cubicBezTo>
                  <a:cubicBezTo>
                    <a:pt x="1" y="1430"/>
                    <a:pt x="183" y="2464"/>
                    <a:pt x="912" y="2981"/>
                  </a:cubicBezTo>
                  <a:cubicBezTo>
                    <a:pt x="1212" y="3196"/>
                    <a:pt x="1555" y="3299"/>
                    <a:pt x="1891" y="3299"/>
                  </a:cubicBezTo>
                  <a:cubicBezTo>
                    <a:pt x="2407" y="3299"/>
                    <a:pt x="2910" y="3058"/>
                    <a:pt x="3223" y="2616"/>
                  </a:cubicBezTo>
                  <a:cubicBezTo>
                    <a:pt x="3770" y="1886"/>
                    <a:pt x="3587" y="853"/>
                    <a:pt x="2858" y="306"/>
                  </a:cubicBezTo>
                  <a:cubicBezTo>
                    <a:pt x="2568" y="101"/>
                    <a:pt x="2230" y="1"/>
                    <a:pt x="1894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3596;p80">
              <a:extLst>
                <a:ext uri="{FF2B5EF4-FFF2-40B4-BE49-F238E27FC236}">
                  <a16:creationId xmlns:a16="http://schemas.microsoft.com/office/drawing/2014/main" id="{09BA793F-82A5-4448-A3D1-B3C5B93F8AAC}"/>
                </a:ext>
              </a:extLst>
            </p:cNvPr>
            <p:cNvSpPr/>
            <p:nvPr/>
          </p:nvSpPr>
          <p:spPr>
            <a:xfrm>
              <a:off x="2700100" y="4638625"/>
              <a:ext cx="57775" cy="51500"/>
            </a:xfrm>
            <a:custGeom>
              <a:avLst/>
              <a:gdLst/>
              <a:ahLst/>
              <a:cxnLst/>
              <a:rect l="l" t="t" r="r" b="b"/>
              <a:pathLst>
                <a:path w="2311" h="2060" extrusionOk="0">
                  <a:moveTo>
                    <a:pt x="1125" y="1"/>
                  </a:moveTo>
                  <a:cubicBezTo>
                    <a:pt x="1024" y="1"/>
                    <a:pt x="922" y="14"/>
                    <a:pt x="821" y="42"/>
                  </a:cubicBezTo>
                  <a:cubicBezTo>
                    <a:pt x="304" y="225"/>
                    <a:pt x="1" y="802"/>
                    <a:pt x="183" y="1349"/>
                  </a:cubicBezTo>
                  <a:cubicBezTo>
                    <a:pt x="307" y="1795"/>
                    <a:pt x="734" y="2060"/>
                    <a:pt x="1167" y="2060"/>
                  </a:cubicBezTo>
                  <a:cubicBezTo>
                    <a:pt x="1266" y="2060"/>
                    <a:pt x="1364" y="2046"/>
                    <a:pt x="1460" y="2018"/>
                  </a:cubicBezTo>
                  <a:cubicBezTo>
                    <a:pt x="2007" y="1836"/>
                    <a:pt x="2311" y="1258"/>
                    <a:pt x="2128" y="711"/>
                  </a:cubicBezTo>
                  <a:cubicBezTo>
                    <a:pt x="1980" y="265"/>
                    <a:pt x="1568" y="1"/>
                    <a:pt x="1125" y="1"/>
                  </a:cubicBezTo>
                  <a:close/>
                </a:path>
              </a:pathLst>
            </a:custGeom>
            <a:solidFill>
              <a:srgbClr val="4FC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2EF852-8D92-28E5-36E4-EB2B38BC93A7}"/>
              </a:ext>
            </a:extLst>
          </p:cNvPr>
          <p:cNvSpPr/>
          <p:nvPr/>
        </p:nvSpPr>
        <p:spPr>
          <a:xfrm>
            <a:off x="3323047" y="3870488"/>
            <a:ext cx="5821530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KG Primary Penmanship" panose="020005060000000200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Word Family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23CFB-8877-0E4A-F735-895F2DBBD062}"/>
              </a:ext>
            </a:extLst>
          </p:cNvPr>
          <p:cNvSpPr/>
          <p:nvPr/>
        </p:nvSpPr>
        <p:spPr>
          <a:xfrm>
            <a:off x="6070456" y="763601"/>
            <a:ext cx="2133600" cy="24511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513F75E-7E8D-0298-4205-A8DC8ABDB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657" y="763602"/>
            <a:ext cx="930063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D5AF6DC-AD51-2E1B-391B-E23489BA0003}"/>
              </a:ext>
            </a:extLst>
          </p:cNvPr>
          <p:cNvSpPr/>
          <p:nvPr/>
        </p:nvSpPr>
        <p:spPr>
          <a:xfrm>
            <a:off x="4013056" y="763601"/>
            <a:ext cx="2133600" cy="2451100"/>
          </a:xfrm>
          <a:prstGeom prst="rect">
            <a:avLst/>
          </a:prstGeom>
          <a:solidFill>
            <a:srgbClr val="EB0578"/>
          </a:solidFill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63" name="TextBox 10">
            <a:extLst>
              <a:ext uri="{FF2B5EF4-FFF2-40B4-BE49-F238E27FC236}">
                <a16:creationId xmlns:a16="http://schemas.microsoft.com/office/drawing/2014/main" id="{81ABAF71-CE69-B346-10BD-C964CCA29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6456" y="763602"/>
            <a:ext cx="936475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87290963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5335C920-1411-4432-B63B-6DAFF86BF86D}"/>
              </a:ext>
            </a:extLst>
          </p:cNvPr>
          <p:cNvGrpSpPr/>
          <p:nvPr/>
        </p:nvGrpSpPr>
        <p:grpSpPr>
          <a:xfrm>
            <a:off x="160022" y="4086255"/>
            <a:ext cx="11860696" cy="1439465"/>
            <a:chOff x="165652" y="4197625"/>
            <a:chExt cx="11860696" cy="101422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7974B03-5C85-4DA8-8FB7-AE148437E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B1F156-EA64-4AAF-BB0F-2D68291080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B490DC-B3A8-427C-955C-938647EA0F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CFAE259-833B-4D70-81CA-6EAD8C5765E0}"/>
              </a:ext>
            </a:extLst>
          </p:cNvPr>
          <p:cNvGrpSpPr/>
          <p:nvPr/>
        </p:nvGrpSpPr>
        <p:grpSpPr>
          <a:xfrm>
            <a:off x="125896" y="2224207"/>
            <a:ext cx="11860696" cy="1439465"/>
            <a:chOff x="165652" y="4197625"/>
            <a:chExt cx="11860696" cy="101422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9CC72F2-A41B-45D1-B593-9DA0B5D79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649027-B4F3-413C-A92D-F8A0B3881E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FA1E95-9350-4D28-9FEE-248DCF8966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537845-D09C-473F-B7B1-045992E54C73}"/>
              </a:ext>
            </a:extLst>
          </p:cNvPr>
          <p:cNvSpPr txBox="1"/>
          <p:nvPr/>
        </p:nvSpPr>
        <p:spPr>
          <a:xfrm>
            <a:off x="3543419" y="48589"/>
            <a:ext cx="4339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</a:t>
            </a:r>
            <a:r>
              <a:rPr lang="en-US" sz="9600" b="1" dirty="0" err="1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eg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76F7DD-3A4F-4991-931D-EBEABBC5CEAE}"/>
              </a:ext>
            </a:extLst>
          </p:cNvPr>
          <p:cNvSpPr txBox="1"/>
          <p:nvPr/>
        </p:nvSpPr>
        <p:spPr>
          <a:xfrm>
            <a:off x="-119829" y="2102923"/>
            <a:ext cx="48146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l-</a:t>
            </a:r>
            <a:r>
              <a:rPr lang="en-US" sz="11500" b="1" u="sng" dirty="0" err="1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eg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0C515B-1034-49D5-9888-D184DC6F0E5B}"/>
              </a:ext>
            </a:extLst>
          </p:cNvPr>
          <p:cNvSpPr txBox="1"/>
          <p:nvPr/>
        </p:nvSpPr>
        <p:spPr>
          <a:xfrm>
            <a:off x="2894" y="3966097"/>
            <a:ext cx="459916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p-</a:t>
            </a:r>
            <a:r>
              <a:rPr lang="en-US" sz="11500" b="1" u="sng" dirty="0" err="1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eg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528060-7341-4FB0-BBF1-9F22C7F66CDD}"/>
              </a:ext>
            </a:extLst>
          </p:cNvPr>
          <p:cNvSpPr txBox="1"/>
          <p:nvPr/>
        </p:nvSpPr>
        <p:spPr>
          <a:xfrm>
            <a:off x="4950511" y="2150952"/>
            <a:ext cx="433901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leg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339E86-9BFB-4182-A841-761215012D77}"/>
              </a:ext>
            </a:extLst>
          </p:cNvPr>
          <p:cNvSpPr txBox="1"/>
          <p:nvPr/>
        </p:nvSpPr>
        <p:spPr>
          <a:xfrm>
            <a:off x="5136745" y="4002303"/>
            <a:ext cx="43390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peg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pic>
        <p:nvPicPr>
          <p:cNvPr id="45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12308B5C-FCE2-4F8C-9814-81508AE7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2" y="3847197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5F01D4A8-D22A-4B64-AE1C-C31F40352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96" y="5639394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Leg clip art free clipart images image #30793 | Flashcards, Alphabet  pictures, Free clip art">
            <a:extLst>
              <a:ext uri="{FF2B5EF4-FFF2-40B4-BE49-F238E27FC236}">
                <a16:creationId xmlns:a16="http://schemas.microsoft.com/office/drawing/2014/main" id="{2088D392-70FA-4E3F-A51F-36C1C466E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90456" l="7120" r="89715">
                        <a14:foregroundMark x1="9652" y1="72199" x2="7278" y2="77801"/>
                        <a14:foregroundMark x1="29114" y1="89419" x2="33703" y2="904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01733" y="1934588"/>
            <a:ext cx="3135833" cy="203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eg Cartoon Stock Illustrations – 802 Peg Cartoon Stock Illustrations,  Vectors &amp; Clipart - Dreamstime">
            <a:extLst>
              <a:ext uri="{FF2B5EF4-FFF2-40B4-BE49-F238E27FC236}">
                <a16:creationId xmlns:a16="http://schemas.microsoft.com/office/drawing/2014/main" id="{E3AB4889-AB3D-43BD-A28F-46B055F41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82273">
            <a:off x="9328286" y="3390655"/>
            <a:ext cx="2570526" cy="283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4134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0.18828 -0.0041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0.18828 -0.0041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2" grpId="0"/>
      <p:bldP spid="42" grpId="1"/>
      <p:bldP spid="42" grpId="2"/>
      <p:bldP spid="43" grpId="0"/>
      <p:bldP spid="43" grpId="1"/>
      <p:bldP spid="43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541;p80">
            <a:extLst>
              <a:ext uri="{FF2B5EF4-FFF2-40B4-BE49-F238E27FC236}">
                <a16:creationId xmlns:a16="http://schemas.microsoft.com/office/drawing/2014/main" id="{F07BCD13-B86C-43DB-8931-6422ED7E3BA1}"/>
              </a:ext>
            </a:extLst>
          </p:cNvPr>
          <p:cNvGrpSpPr/>
          <p:nvPr/>
        </p:nvGrpSpPr>
        <p:grpSpPr>
          <a:xfrm>
            <a:off x="651657" y="2527792"/>
            <a:ext cx="2884776" cy="901208"/>
            <a:chOff x="2700100" y="4201800"/>
            <a:chExt cx="1951425" cy="616500"/>
          </a:xfrm>
        </p:grpSpPr>
        <p:sp>
          <p:nvSpPr>
            <p:cNvPr id="6" name="Google Shape;3542;p80">
              <a:extLst>
                <a:ext uri="{FF2B5EF4-FFF2-40B4-BE49-F238E27FC236}">
                  <a16:creationId xmlns:a16="http://schemas.microsoft.com/office/drawing/2014/main" id="{E63DD69B-FBB5-4103-84CF-5B30345EF359}"/>
                </a:ext>
              </a:extLst>
            </p:cNvPr>
            <p:cNvSpPr/>
            <p:nvPr/>
          </p:nvSpPr>
          <p:spPr>
            <a:xfrm>
              <a:off x="3688725" y="4598125"/>
              <a:ext cx="158075" cy="220175"/>
            </a:xfrm>
            <a:custGeom>
              <a:avLst/>
              <a:gdLst/>
              <a:ahLst/>
              <a:cxnLst/>
              <a:rect l="l" t="t" r="r" b="b"/>
              <a:pathLst>
                <a:path w="6323" h="8807" extrusionOk="0">
                  <a:moveTo>
                    <a:pt x="2732" y="1"/>
                  </a:moveTo>
                  <a:cubicBezTo>
                    <a:pt x="2605" y="1"/>
                    <a:pt x="2484" y="17"/>
                    <a:pt x="2371" y="51"/>
                  </a:cubicBezTo>
                  <a:cubicBezTo>
                    <a:pt x="2371" y="51"/>
                    <a:pt x="3465" y="2057"/>
                    <a:pt x="3830" y="2544"/>
                  </a:cubicBezTo>
                  <a:cubicBezTo>
                    <a:pt x="3830" y="2544"/>
                    <a:pt x="1429" y="4550"/>
                    <a:pt x="0" y="5097"/>
                  </a:cubicBezTo>
                  <a:cubicBezTo>
                    <a:pt x="0" y="5097"/>
                    <a:pt x="1034" y="6191"/>
                    <a:pt x="1824" y="6738"/>
                  </a:cubicBezTo>
                  <a:cubicBezTo>
                    <a:pt x="1824" y="6738"/>
                    <a:pt x="2402" y="6404"/>
                    <a:pt x="2675" y="5887"/>
                  </a:cubicBezTo>
                  <a:cubicBezTo>
                    <a:pt x="2707" y="5833"/>
                    <a:pt x="2733" y="5808"/>
                    <a:pt x="2752" y="5808"/>
                  </a:cubicBezTo>
                  <a:cubicBezTo>
                    <a:pt x="2918" y="5808"/>
                    <a:pt x="2675" y="7559"/>
                    <a:pt x="2675" y="7559"/>
                  </a:cubicBezTo>
                  <a:cubicBezTo>
                    <a:pt x="2675" y="7559"/>
                    <a:pt x="3344" y="8471"/>
                    <a:pt x="4620" y="8744"/>
                  </a:cubicBezTo>
                  <a:cubicBezTo>
                    <a:pt x="4799" y="8788"/>
                    <a:pt x="4960" y="8807"/>
                    <a:pt x="5107" y="8807"/>
                  </a:cubicBezTo>
                  <a:cubicBezTo>
                    <a:pt x="5988" y="8807"/>
                    <a:pt x="6323" y="8137"/>
                    <a:pt x="6323" y="8137"/>
                  </a:cubicBezTo>
                  <a:cubicBezTo>
                    <a:pt x="6323" y="8137"/>
                    <a:pt x="5776" y="4945"/>
                    <a:pt x="5897" y="3304"/>
                  </a:cubicBezTo>
                  <a:cubicBezTo>
                    <a:pt x="6008" y="1804"/>
                    <a:pt x="4065" y="1"/>
                    <a:pt x="2732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" name="Google Shape;3543;p80">
              <a:extLst>
                <a:ext uri="{FF2B5EF4-FFF2-40B4-BE49-F238E27FC236}">
                  <a16:creationId xmlns:a16="http://schemas.microsoft.com/office/drawing/2014/main" id="{4653D702-B130-4DEB-AB84-B087F7DDFCFC}"/>
                </a:ext>
              </a:extLst>
            </p:cNvPr>
            <p:cNvSpPr/>
            <p:nvPr/>
          </p:nvSpPr>
          <p:spPr>
            <a:xfrm>
              <a:off x="3760900" y="4635875"/>
              <a:ext cx="91975" cy="58950"/>
            </a:xfrm>
            <a:custGeom>
              <a:avLst/>
              <a:gdLst/>
              <a:ahLst/>
              <a:cxnLst/>
              <a:rect l="l" t="t" r="r" b="b"/>
              <a:pathLst>
                <a:path w="3679" h="2358" extrusionOk="0">
                  <a:moveTo>
                    <a:pt x="822" y="0"/>
                  </a:moveTo>
                  <a:cubicBezTo>
                    <a:pt x="822" y="0"/>
                    <a:pt x="1" y="396"/>
                    <a:pt x="1338" y="1520"/>
                  </a:cubicBezTo>
                  <a:cubicBezTo>
                    <a:pt x="2025" y="2111"/>
                    <a:pt x="2636" y="2358"/>
                    <a:pt x="3061" y="2358"/>
                  </a:cubicBezTo>
                  <a:cubicBezTo>
                    <a:pt x="3446" y="2358"/>
                    <a:pt x="3679" y="2156"/>
                    <a:pt x="3679" y="1824"/>
                  </a:cubicBezTo>
                  <a:cubicBezTo>
                    <a:pt x="3648" y="1155"/>
                    <a:pt x="822" y="0"/>
                    <a:pt x="822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" name="Google Shape;3544;p80">
              <a:extLst>
                <a:ext uri="{FF2B5EF4-FFF2-40B4-BE49-F238E27FC236}">
                  <a16:creationId xmlns:a16="http://schemas.microsoft.com/office/drawing/2014/main" id="{214B4633-9D82-4A4C-8EDD-DF6F0C53B464}"/>
                </a:ext>
              </a:extLst>
            </p:cNvPr>
            <p:cNvSpPr/>
            <p:nvPr/>
          </p:nvSpPr>
          <p:spPr>
            <a:xfrm>
              <a:off x="4150725" y="4517325"/>
              <a:ext cx="171000" cy="230450"/>
            </a:xfrm>
            <a:custGeom>
              <a:avLst/>
              <a:gdLst/>
              <a:ahLst/>
              <a:cxnLst/>
              <a:rect l="l" t="t" r="r" b="b"/>
              <a:pathLst>
                <a:path w="6840" h="9218" extrusionOk="0">
                  <a:moveTo>
                    <a:pt x="2858" y="1"/>
                  </a:moveTo>
                  <a:cubicBezTo>
                    <a:pt x="1490" y="31"/>
                    <a:pt x="1" y="2736"/>
                    <a:pt x="670" y="4226"/>
                  </a:cubicBezTo>
                  <a:cubicBezTo>
                    <a:pt x="1338" y="5745"/>
                    <a:pt x="1885" y="8907"/>
                    <a:pt x="1885" y="8907"/>
                  </a:cubicBezTo>
                  <a:cubicBezTo>
                    <a:pt x="1885" y="8907"/>
                    <a:pt x="2210" y="9217"/>
                    <a:pt x="2759" y="9217"/>
                  </a:cubicBezTo>
                  <a:cubicBezTo>
                    <a:pt x="3034" y="9217"/>
                    <a:pt x="3365" y="9140"/>
                    <a:pt x="3740" y="8907"/>
                  </a:cubicBezTo>
                  <a:cubicBezTo>
                    <a:pt x="4834" y="8238"/>
                    <a:pt x="5138" y="7144"/>
                    <a:pt x="5138" y="7144"/>
                  </a:cubicBezTo>
                  <a:cubicBezTo>
                    <a:pt x="5138" y="7144"/>
                    <a:pt x="4274" y="5517"/>
                    <a:pt x="4474" y="5517"/>
                  </a:cubicBezTo>
                  <a:cubicBezTo>
                    <a:pt x="4493" y="5517"/>
                    <a:pt x="4521" y="5532"/>
                    <a:pt x="4560" y="5563"/>
                  </a:cubicBezTo>
                  <a:cubicBezTo>
                    <a:pt x="4986" y="5958"/>
                    <a:pt x="5655" y="6110"/>
                    <a:pt x="5655" y="6110"/>
                  </a:cubicBezTo>
                  <a:cubicBezTo>
                    <a:pt x="6202" y="5289"/>
                    <a:pt x="6840" y="3922"/>
                    <a:pt x="6840" y="3922"/>
                  </a:cubicBezTo>
                  <a:cubicBezTo>
                    <a:pt x="5290" y="3891"/>
                    <a:pt x="2341" y="2827"/>
                    <a:pt x="2341" y="2827"/>
                  </a:cubicBezTo>
                  <a:cubicBezTo>
                    <a:pt x="2524" y="2250"/>
                    <a:pt x="2858" y="1"/>
                    <a:pt x="2858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" name="Google Shape;3545;p80">
              <a:extLst>
                <a:ext uri="{FF2B5EF4-FFF2-40B4-BE49-F238E27FC236}">
                  <a16:creationId xmlns:a16="http://schemas.microsoft.com/office/drawing/2014/main" id="{4746E6B2-64E3-4739-A51F-4E365C2A0672}"/>
                </a:ext>
              </a:extLst>
            </p:cNvPr>
            <p:cNvSpPr/>
            <p:nvPr/>
          </p:nvSpPr>
          <p:spPr>
            <a:xfrm>
              <a:off x="4146175" y="4562150"/>
              <a:ext cx="79825" cy="76125"/>
            </a:xfrm>
            <a:custGeom>
              <a:avLst/>
              <a:gdLst/>
              <a:ahLst/>
              <a:cxnLst/>
              <a:rect l="l" t="t" r="r" b="b"/>
              <a:pathLst>
                <a:path w="3193" h="3045" extrusionOk="0">
                  <a:moveTo>
                    <a:pt x="2280" y="1"/>
                  </a:moveTo>
                  <a:cubicBezTo>
                    <a:pt x="2280" y="1"/>
                    <a:pt x="1" y="2037"/>
                    <a:pt x="244" y="2706"/>
                  </a:cubicBezTo>
                  <a:cubicBezTo>
                    <a:pt x="317" y="2925"/>
                    <a:pt x="487" y="3044"/>
                    <a:pt x="713" y="3044"/>
                  </a:cubicBezTo>
                  <a:cubicBezTo>
                    <a:pt x="1145" y="3044"/>
                    <a:pt x="1782" y="2610"/>
                    <a:pt x="2341" y="1612"/>
                  </a:cubicBezTo>
                  <a:cubicBezTo>
                    <a:pt x="3192" y="92"/>
                    <a:pt x="2280" y="1"/>
                    <a:pt x="2280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" name="Google Shape;3546;p80">
              <a:extLst>
                <a:ext uri="{FF2B5EF4-FFF2-40B4-BE49-F238E27FC236}">
                  <a16:creationId xmlns:a16="http://schemas.microsoft.com/office/drawing/2014/main" id="{42805535-43FC-4F1D-9128-65919980F6C4}"/>
                </a:ext>
              </a:extLst>
            </p:cNvPr>
            <p:cNvSpPr/>
            <p:nvPr/>
          </p:nvSpPr>
          <p:spPr>
            <a:xfrm>
              <a:off x="3664400" y="4559150"/>
              <a:ext cx="103375" cy="63275"/>
            </a:xfrm>
            <a:custGeom>
              <a:avLst/>
              <a:gdLst/>
              <a:ahLst/>
              <a:cxnLst/>
              <a:rect l="l" t="t" r="r" b="b"/>
              <a:pathLst>
                <a:path w="4135" h="2531" extrusionOk="0">
                  <a:moveTo>
                    <a:pt x="2665" y="1"/>
                  </a:moveTo>
                  <a:cubicBezTo>
                    <a:pt x="1684" y="1"/>
                    <a:pt x="718" y="376"/>
                    <a:pt x="1" y="1094"/>
                  </a:cubicBezTo>
                  <a:cubicBezTo>
                    <a:pt x="260" y="1851"/>
                    <a:pt x="977" y="2531"/>
                    <a:pt x="2083" y="2531"/>
                  </a:cubicBezTo>
                  <a:cubicBezTo>
                    <a:pt x="2663" y="2531"/>
                    <a:pt x="3350" y="2344"/>
                    <a:pt x="4134" y="1884"/>
                  </a:cubicBezTo>
                  <a:lnTo>
                    <a:pt x="3831" y="182"/>
                  </a:lnTo>
                  <a:cubicBezTo>
                    <a:pt x="3450" y="61"/>
                    <a:pt x="3056" y="1"/>
                    <a:pt x="2665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" name="Google Shape;3547;p80">
              <a:extLst>
                <a:ext uri="{FF2B5EF4-FFF2-40B4-BE49-F238E27FC236}">
                  <a16:creationId xmlns:a16="http://schemas.microsoft.com/office/drawing/2014/main" id="{2CBF0B93-2D62-44FC-8425-996EC137058E}"/>
                </a:ext>
              </a:extLst>
            </p:cNvPr>
            <p:cNvSpPr/>
            <p:nvPr/>
          </p:nvSpPr>
          <p:spPr>
            <a:xfrm>
              <a:off x="3658325" y="4525425"/>
              <a:ext cx="101850" cy="61075"/>
            </a:xfrm>
            <a:custGeom>
              <a:avLst/>
              <a:gdLst/>
              <a:ahLst/>
              <a:cxnLst/>
              <a:rect l="l" t="t" r="r" b="b"/>
              <a:pathLst>
                <a:path w="4074" h="2443" extrusionOk="0">
                  <a:moveTo>
                    <a:pt x="2301" y="0"/>
                  </a:moveTo>
                  <a:cubicBezTo>
                    <a:pt x="1773" y="0"/>
                    <a:pt x="1180" y="140"/>
                    <a:pt x="639" y="588"/>
                  </a:cubicBezTo>
                  <a:cubicBezTo>
                    <a:pt x="122" y="1044"/>
                    <a:pt x="1" y="1774"/>
                    <a:pt x="244" y="2443"/>
                  </a:cubicBezTo>
                  <a:cubicBezTo>
                    <a:pt x="961" y="1725"/>
                    <a:pt x="1927" y="1350"/>
                    <a:pt x="2908" y="1350"/>
                  </a:cubicBezTo>
                  <a:cubicBezTo>
                    <a:pt x="3299" y="1350"/>
                    <a:pt x="3693" y="1410"/>
                    <a:pt x="4074" y="1531"/>
                  </a:cubicBezTo>
                  <a:lnTo>
                    <a:pt x="3861" y="376"/>
                  </a:lnTo>
                  <a:cubicBezTo>
                    <a:pt x="3861" y="376"/>
                    <a:pt x="3168" y="0"/>
                    <a:pt x="230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Google Shape;3548;p80">
              <a:extLst>
                <a:ext uri="{FF2B5EF4-FFF2-40B4-BE49-F238E27FC236}">
                  <a16:creationId xmlns:a16="http://schemas.microsoft.com/office/drawing/2014/main" id="{9A99C61D-8275-4D2A-B438-6C8AE6A533C6}"/>
                </a:ext>
              </a:extLst>
            </p:cNvPr>
            <p:cNvSpPr/>
            <p:nvPr/>
          </p:nvSpPr>
          <p:spPr>
            <a:xfrm>
              <a:off x="3691000" y="4562200"/>
              <a:ext cx="68100" cy="46200"/>
            </a:xfrm>
            <a:custGeom>
              <a:avLst/>
              <a:gdLst/>
              <a:ahLst/>
              <a:cxnLst/>
              <a:rect l="l" t="t" r="r" b="b"/>
              <a:pathLst>
                <a:path w="2724" h="1848" extrusionOk="0">
                  <a:moveTo>
                    <a:pt x="1329" y="0"/>
                  </a:moveTo>
                  <a:cubicBezTo>
                    <a:pt x="886" y="0"/>
                    <a:pt x="421" y="188"/>
                    <a:pt x="31" y="364"/>
                  </a:cubicBezTo>
                  <a:cubicBezTo>
                    <a:pt x="1" y="364"/>
                    <a:pt x="31" y="394"/>
                    <a:pt x="61" y="394"/>
                  </a:cubicBezTo>
                  <a:cubicBezTo>
                    <a:pt x="468" y="320"/>
                    <a:pt x="931" y="123"/>
                    <a:pt x="1354" y="123"/>
                  </a:cubicBezTo>
                  <a:cubicBezTo>
                    <a:pt x="1627" y="123"/>
                    <a:pt x="1883" y="205"/>
                    <a:pt x="2098" y="455"/>
                  </a:cubicBezTo>
                  <a:cubicBezTo>
                    <a:pt x="2432" y="820"/>
                    <a:pt x="2493" y="1336"/>
                    <a:pt x="2584" y="1792"/>
                  </a:cubicBezTo>
                  <a:cubicBezTo>
                    <a:pt x="2597" y="1830"/>
                    <a:pt x="2626" y="1847"/>
                    <a:pt x="2652" y="1847"/>
                  </a:cubicBezTo>
                  <a:cubicBezTo>
                    <a:pt x="2690" y="1847"/>
                    <a:pt x="2723" y="1815"/>
                    <a:pt x="2706" y="1762"/>
                  </a:cubicBezTo>
                  <a:cubicBezTo>
                    <a:pt x="2645" y="1215"/>
                    <a:pt x="2523" y="546"/>
                    <a:pt x="2037" y="212"/>
                  </a:cubicBezTo>
                  <a:cubicBezTo>
                    <a:pt x="1819" y="59"/>
                    <a:pt x="1577" y="0"/>
                    <a:pt x="132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3549;p80">
              <a:extLst>
                <a:ext uri="{FF2B5EF4-FFF2-40B4-BE49-F238E27FC236}">
                  <a16:creationId xmlns:a16="http://schemas.microsoft.com/office/drawing/2014/main" id="{7D90DE16-5ED7-4E18-9B1B-A71700EEF45C}"/>
                </a:ext>
              </a:extLst>
            </p:cNvPr>
            <p:cNvSpPr/>
            <p:nvPr/>
          </p:nvSpPr>
          <p:spPr>
            <a:xfrm>
              <a:off x="3720025" y="4575050"/>
              <a:ext cx="36900" cy="17375"/>
            </a:xfrm>
            <a:custGeom>
              <a:avLst/>
              <a:gdLst/>
              <a:ahLst/>
              <a:cxnLst/>
              <a:rect l="l" t="t" r="r" b="b"/>
              <a:pathLst>
                <a:path w="1476" h="695" extrusionOk="0">
                  <a:moveTo>
                    <a:pt x="528" y="1"/>
                  </a:moveTo>
                  <a:cubicBezTo>
                    <a:pt x="352" y="1"/>
                    <a:pt x="178" y="71"/>
                    <a:pt x="25" y="245"/>
                  </a:cubicBezTo>
                  <a:cubicBezTo>
                    <a:pt x="0" y="294"/>
                    <a:pt x="16" y="344"/>
                    <a:pt x="56" y="344"/>
                  </a:cubicBezTo>
                  <a:cubicBezTo>
                    <a:pt x="64" y="344"/>
                    <a:pt x="75" y="342"/>
                    <a:pt x="86" y="336"/>
                  </a:cubicBezTo>
                  <a:cubicBezTo>
                    <a:pt x="234" y="225"/>
                    <a:pt x="371" y="159"/>
                    <a:pt x="525" y="159"/>
                  </a:cubicBezTo>
                  <a:cubicBezTo>
                    <a:pt x="623" y="159"/>
                    <a:pt x="727" y="186"/>
                    <a:pt x="846" y="245"/>
                  </a:cubicBezTo>
                  <a:cubicBezTo>
                    <a:pt x="1028" y="336"/>
                    <a:pt x="1150" y="518"/>
                    <a:pt x="1332" y="670"/>
                  </a:cubicBezTo>
                  <a:cubicBezTo>
                    <a:pt x="1349" y="687"/>
                    <a:pt x="1368" y="695"/>
                    <a:pt x="1387" y="695"/>
                  </a:cubicBezTo>
                  <a:cubicBezTo>
                    <a:pt x="1434" y="695"/>
                    <a:pt x="1475" y="645"/>
                    <a:pt x="1454" y="579"/>
                  </a:cubicBezTo>
                  <a:cubicBezTo>
                    <a:pt x="1232" y="276"/>
                    <a:pt x="876" y="1"/>
                    <a:pt x="528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3550;p80">
              <a:extLst>
                <a:ext uri="{FF2B5EF4-FFF2-40B4-BE49-F238E27FC236}">
                  <a16:creationId xmlns:a16="http://schemas.microsoft.com/office/drawing/2014/main" id="{1BA0C7B2-5B3E-4C6B-9249-29B894EF4D61}"/>
                </a:ext>
              </a:extLst>
            </p:cNvPr>
            <p:cNvSpPr/>
            <p:nvPr/>
          </p:nvSpPr>
          <p:spPr>
            <a:xfrm>
              <a:off x="4199375" y="4467400"/>
              <a:ext cx="97950" cy="65075"/>
            </a:xfrm>
            <a:custGeom>
              <a:avLst/>
              <a:gdLst/>
              <a:ahLst/>
              <a:cxnLst/>
              <a:rect l="l" t="t" r="r" b="b"/>
              <a:pathLst>
                <a:path w="3918" h="2603" extrusionOk="0">
                  <a:moveTo>
                    <a:pt x="2311" y="0"/>
                  </a:moveTo>
                  <a:cubicBezTo>
                    <a:pt x="1484" y="0"/>
                    <a:pt x="664" y="278"/>
                    <a:pt x="0" y="812"/>
                  </a:cubicBezTo>
                  <a:lnTo>
                    <a:pt x="304" y="2514"/>
                  </a:lnTo>
                  <a:cubicBezTo>
                    <a:pt x="647" y="2575"/>
                    <a:pt x="962" y="2603"/>
                    <a:pt x="1251" y="2603"/>
                  </a:cubicBezTo>
                  <a:cubicBezTo>
                    <a:pt x="3143" y="2603"/>
                    <a:pt x="3917" y="1411"/>
                    <a:pt x="3891" y="356"/>
                  </a:cubicBezTo>
                  <a:cubicBezTo>
                    <a:pt x="3388" y="117"/>
                    <a:pt x="2848" y="0"/>
                    <a:pt x="231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3551;p80">
              <a:extLst>
                <a:ext uri="{FF2B5EF4-FFF2-40B4-BE49-F238E27FC236}">
                  <a16:creationId xmlns:a16="http://schemas.microsoft.com/office/drawing/2014/main" id="{2C385471-2F3C-4D58-A573-89C287165DFD}"/>
                </a:ext>
              </a:extLst>
            </p:cNvPr>
            <p:cNvSpPr/>
            <p:nvPr/>
          </p:nvSpPr>
          <p:spPr>
            <a:xfrm>
              <a:off x="4194050" y="4432375"/>
              <a:ext cx="102600" cy="55350"/>
            </a:xfrm>
            <a:custGeom>
              <a:avLst/>
              <a:gdLst/>
              <a:ahLst/>
              <a:cxnLst/>
              <a:rect l="l" t="t" r="r" b="b"/>
              <a:pathLst>
                <a:path w="4104" h="2214" extrusionOk="0">
                  <a:moveTo>
                    <a:pt x="2256" y="0"/>
                  </a:moveTo>
                  <a:cubicBezTo>
                    <a:pt x="944" y="0"/>
                    <a:pt x="0" y="1028"/>
                    <a:pt x="0" y="1028"/>
                  </a:cubicBezTo>
                  <a:lnTo>
                    <a:pt x="213" y="2213"/>
                  </a:lnTo>
                  <a:cubicBezTo>
                    <a:pt x="877" y="1679"/>
                    <a:pt x="1697" y="1401"/>
                    <a:pt x="2524" y="1401"/>
                  </a:cubicBezTo>
                  <a:cubicBezTo>
                    <a:pt x="3061" y="1401"/>
                    <a:pt x="3601" y="1518"/>
                    <a:pt x="4104" y="1757"/>
                  </a:cubicBezTo>
                  <a:cubicBezTo>
                    <a:pt x="4104" y="1058"/>
                    <a:pt x="3739" y="389"/>
                    <a:pt x="3101" y="146"/>
                  </a:cubicBezTo>
                  <a:cubicBezTo>
                    <a:pt x="2807" y="43"/>
                    <a:pt x="2524" y="0"/>
                    <a:pt x="225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3552;p80">
              <a:extLst>
                <a:ext uri="{FF2B5EF4-FFF2-40B4-BE49-F238E27FC236}">
                  <a16:creationId xmlns:a16="http://schemas.microsoft.com/office/drawing/2014/main" id="{9A83AB7F-C55D-4C0C-9FD9-AB65A76E9676}"/>
                </a:ext>
              </a:extLst>
            </p:cNvPr>
            <p:cNvSpPr/>
            <p:nvPr/>
          </p:nvSpPr>
          <p:spPr>
            <a:xfrm>
              <a:off x="4209250" y="4470650"/>
              <a:ext cx="57025" cy="57950"/>
            </a:xfrm>
            <a:custGeom>
              <a:avLst/>
              <a:gdLst/>
              <a:ahLst/>
              <a:cxnLst/>
              <a:rect l="l" t="t" r="r" b="b"/>
              <a:pathLst>
                <a:path w="2281" h="2318" extrusionOk="0">
                  <a:moveTo>
                    <a:pt x="1815" y="1"/>
                  </a:moveTo>
                  <a:cubicBezTo>
                    <a:pt x="1256" y="1"/>
                    <a:pt x="639" y="89"/>
                    <a:pt x="304" y="591"/>
                  </a:cubicBezTo>
                  <a:cubicBezTo>
                    <a:pt x="0" y="1077"/>
                    <a:pt x="92" y="1716"/>
                    <a:pt x="213" y="2263"/>
                  </a:cubicBezTo>
                  <a:cubicBezTo>
                    <a:pt x="226" y="2301"/>
                    <a:pt x="255" y="2318"/>
                    <a:pt x="284" y="2318"/>
                  </a:cubicBezTo>
                  <a:cubicBezTo>
                    <a:pt x="324" y="2318"/>
                    <a:pt x="365" y="2285"/>
                    <a:pt x="365" y="2232"/>
                  </a:cubicBezTo>
                  <a:cubicBezTo>
                    <a:pt x="274" y="1746"/>
                    <a:pt x="122" y="1138"/>
                    <a:pt x="396" y="682"/>
                  </a:cubicBezTo>
                  <a:cubicBezTo>
                    <a:pt x="760" y="13"/>
                    <a:pt x="1642" y="165"/>
                    <a:pt x="2280" y="74"/>
                  </a:cubicBezTo>
                  <a:cubicBezTo>
                    <a:pt x="2280" y="44"/>
                    <a:pt x="2280" y="13"/>
                    <a:pt x="2250" y="13"/>
                  </a:cubicBezTo>
                  <a:cubicBezTo>
                    <a:pt x="2114" y="7"/>
                    <a:pt x="1966" y="1"/>
                    <a:pt x="181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3553;p80">
              <a:extLst>
                <a:ext uri="{FF2B5EF4-FFF2-40B4-BE49-F238E27FC236}">
                  <a16:creationId xmlns:a16="http://schemas.microsoft.com/office/drawing/2014/main" id="{D8D28B5F-4289-463E-90B2-B3F85AF32460}"/>
                </a:ext>
              </a:extLst>
            </p:cNvPr>
            <p:cNvSpPr/>
            <p:nvPr/>
          </p:nvSpPr>
          <p:spPr>
            <a:xfrm>
              <a:off x="4211000" y="4488175"/>
              <a:ext cx="32475" cy="24500"/>
            </a:xfrm>
            <a:custGeom>
              <a:avLst/>
              <a:gdLst/>
              <a:ahLst/>
              <a:cxnLst/>
              <a:rect l="l" t="t" r="r" b="b"/>
              <a:pathLst>
                <a:path w="1299" h="980" extrusionOk="0">
                  <a:moveTo>
                    <a:pt x="901" y="1"/>
                  </a:moveTo>
                  <a:cubicBezTo>
                    <a:pt x="469" y="1"/>
                    <a:pt x="141" y="438"/>
                    <a:pt x="22" y="893"/>
                  </a:cubicBezTo>
                  <a:cubicBezTo>
                    <a:pt x="0" y="936"/>
                    <a:pt x="55" y="979"/>
                    <a:pt x="110" y="979"/>
                  </a:cubicBezTo>
                  <a:cubicBezTo>
                    <a:pt x="133" y="979"/>
                    <a:pt x="156" y="972"/>
                    <a:pt x="174" y="954"/>
                  </a:cubicBezTo>
                  <a:cubicBezTo>
                    <a:pt x="295" y="741"/>
                    <a:pt x="326" y="528"/>
                    <a:pt x="508" y="346"/>
                  </a:cubicBezTo>
                  <a:cubicBezTo>
                    <a:pt x="621" y="195"/>
                    <a:pt x="758" y="138"/>
                    <a:pt x="910" y="138"/>
                  </a:cubicBezTo>
                  <a:cubicBezTo>
                    <a:pt x="1004" y="138"/>
                    <a:pt x="1103" y="159"/>
                    <a:pt x="1207" y="194"/>
                  </a:cubicBezTo>
                  <a:cubicBezTo>
                    <a:pt x="1268" y="194"/>
                    <a:pt x="1298" y="133"/>
                    <a:pt x="1268" y="103"/>
                  </a:cubicBezTo>
                  <a:cubicBezTo>
                    <a:pt x="1139" y="32"/>
                    <a:pt x="1016" y="1"/>
                    <a:pt x="9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" name="Google Shape;3554;p80">
              <a:extLst>
                <a:ext uri="{FF2B5EF4-FFF2-40B4-BE49-F238E27FC236}">
                  <a16:creationId xmlns:a16="http://schemas.microsoft.com/office/drawing/2014/main" id="{5A28F76B-7637-4007-B6BE-9F6894E861E1}"/>
                </a:ext>
              </a:extLst>
            </p:cNvPr>
            <p:cNvSpPr/>
            <p:nvPr/>
          </p:nvSpPr>
          <p:spPr>
            <a:xfrm>
              <a:off x="3703900" y="4263800"/>
              <a:ext cx="510700" cy="442300"/>
            </a:xfrm>
            <a:custGeom>
              <a:avLst/>
              <a:gdLst/>
              <a:ahLst/>
              <a:cxnLst/>
              <a:rect l="l" t="t" r="r" b="b"/>
              <a:pathLst>
                <a:path w="20428" h="17692" extrusionOk="0">
                  <a:moveTo>
                    <a:pt x="9368" y="1"/>
                  </a:moveTo>
                  <a:cubicBezTo>
                    <a:pt x="4824" y="1"/>
                    <a:pt x="0" y="1843"/>
                    <a:pt x="1673" y="10263"/>
                  </a:cubicBezTo>
                  <a:cubicBezTo>
                    <a:pt x="1673" y="10263"/>
                    <a:pt x="2159" y="13607"/>
                    <a:pt x="3254" y="15096"/>
                  </a:cubicBezTo>
                  <a:cubicBezTo>
                    <a:pt x="4216" y="16444"/>
                    <a:pt x="6772" y="17692"/>
                    <a:pt x="9907" y="17692"/>
                  </a:cubicBezTo>
                  <a:cubicBezTo>
                    <a:pt x="10236" y="17692"/>
                    <a:pt x="10572" y="17678"/>
                    <a:pt x="10913" y="17649"/>
                  </a:cubicBezTo>
                  <a:cubicBezTo>
                    <a:pt x="14530" y="17376"/>
                    <a:pt x="19059" y="15370"/>
                    <a:pt x="19698" y="12604"/>
                  </a:cubicBezTo>
                  <a:cubicBezTo>
                    <a:pt x="20306" y="9838"/>
                    <a:pt x="20427" y="8014"/>
                    <a:pt x="19637" y="5430"/>
                  </a:cubicBezTo>
                  <a:cubicBezTo>
                    <a:pt x="18847" y="2877"/>
                    <a:pt x="18512" y="1722"/>
                    <a:pt x="15868" y="993"/>
                  </a:cubicBezTo>
                  <a:cubicBezTo>
                    <a:pt x="14870" y="703"/>
                    <a:pt x="12172" y="1"/>
                    <a:pt x="936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3555;p80">
              <a:extLst>
                <a:ext uri="{FF2B5EF4-FFF2-40B4-BE49-F238E27FC236}">
                  <a16:creationId xmlns:a16="http://schemas.microsoft.com/office/drawing/2014/main" id="{706C6D97-6D0C-41EB-A853-25C07285C486}"/>
                </a:ext>
              </a:extLst>
            </p:cNvPr>
            <p:cNvSpPr/>
            <p:nvPr/>
          </p:nvSpPr>
          <p:spPr>
            <a:xfrm>
              <a:off x="3809550" y="4432225"/>
              <a:ext cx="38775" cy="38325"/>
            </a:xfrm>
            <a:custGeom>
              <a:avLst/>
              <a:gdLst/>
              <a:ahLst/>
              <a:cxnLst/>
              <a:rect l="l" t="t" r="r" b="b"/>
              <a:pathLst>
                <a:path w="1551" h="1533" extrusionOk="0">
                  <a:moveTo>
                    <a:pt x="1459" y="0"/>
                  </a:moveTo>
                  <a:cubicBezTo>
                    <a:pt x="851" y="92"/>
                    <a:pt x="31" y="851"/>
                    <a:pt x="0" y="1490"/>
                  </a:cubicBezTo>
                  <a:cubicBezTo>
                    <a:pt x="0" y="1511"/>
                    <a:pt x="31" y="1533"/>
                    <a:pt x="59" y="1533"/>
                  </a:cubicBezTo>
                  <a:cubicBezTo>
                    <a:pt x="71" y="1533"/>
                    <a:pt x="83" y="1529"/>
                    <a:pt x="91" y="1520"/>
                  </a:cubicBezTo>
                  <a:cubicBezTo>
                    <a:pt x="395" y="851"/>
                    <a:pt x="821" y="426"/>
                    <a:pt x="1490" y="152"/>
                  </a:cubicBezTo>
                  <a:cubicBezTo>
                    <a:pt x="1550" y="122"/>
                    <a:pt x="1550" y="0"/>
                    <a:pt x="14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3556;p80">
              <a:extLst>
                <a:ext uri="{FF2B5EF4-FFF2-40B4-BE49-F238E27FC236}">
                  <a16:creationId xmlns:a16="http://schemas.microsoft.com/office/drawing/2014/main" id="{592B48B2-DDDA-406A-A300-15C06622445B}"/>
                </a:ext>
              </a:extLst>
            </p:cNvPr>
            <p:cNvSpPr/>
            <p:nvPr/>
          </p:nvSpPr>
          <p:spPr>
            <a:xfrm>
              <a:off x="4065625" y="4386650"/>
              <a:ext cx="51325" cy="16300"/>
            </a:xfrm>
            <a:custGeom>
              <a:avLst/>
              <a:gdLst/>
              <a:ahLst/>
              <a:cxnLst/>
              <a:rect l="l" t="t" r="r" b="b"/>
              <a:pathLst>
                <a:path w="2053" h="652" extrusionOk="0">
                  <a:moveTo>
                    <a:pt x="601" y="1"/>
                  </a:moveTo>
                  <a:cubicBezTo>
                    <a:pt x="405" y="1"/>
                    <a:pt x="219" y="29"/>
                    <a:pt x="61" y="91"/>
                  </a:cubicBezTo>
                  <a:cubicBezTo>
                    <a:pt x="1" y="121"/>
                    <a:pt x="1" y="212"/>
                    <a:pt x="61" y="212"/>
                  </a:cubicBezTo>
                  <a:cubicBezTo>
                    <a:pt x="700" y="243"/>
                    <a:pt x="1308" y="243"/>
                    <a:pt x="1824" y="638"/>
                  </a:cubicBezTo>
                  <a:cubicBezTo>
                    <a:pt x="1844" y="648"/>
                    <a:pt x="1863" y="652"/>
                    <a:pt x="1882" y="652"/>
                  </a:cubicBezTo>
                  <a:cubicBezTo>
                    <a:pt x="1979" y="652"/>
                    <a:pt x="2053" y="532"/>
                    <a:pt x="1976" y="456"/>
                  </a:cubicBezTo>
                  <a:cubicBezTo>
                    <a:pt x="1630" y="174"/>
                    <a:pt x="1084" y="1"/>
                    <a:pt x="6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3557;p80">
              <a:extLst>
                <a:ext uri="{FF2B5EF4-FFF2-40B4-BE49-F238E27FC236}">
                  <a16:creationId xmlns:a16="http://schemas.microsoft.com/office/drawing/2014/main" id="{733302C7-2C9A-4AA1-BCEC-5A89F2EDD21F}"/>
                </a:ext>
              </a:extLst>
            </p:cNvPr>
            <p:cNvSpPr/>
            <p:nvPr/>
          </p:nvSpPr>
          <p:spPr>
            <a:xfrm>
              <a:off x="3824750" y="4570675"/>
              <a:ext cx="95000" cy="83300"/>
            </a:xfrm>
            <a:custGeom>
              <a:avLst/>
              <a:gdLst/>
              <a:ahLst/>
              <a:cxnLst/>
              <a:rect l="l" t="t" r="r" b="b"/>
              <a:pathLst>
                <a:path w="3800" h="3332" extrusionOk="0">
                  <a:moveTo>
                    <a:pt x="1943" y="0"/>
                  </a:moveTo>
                  <a:cubicBezTo>
                    <a:pt x="1843" y="0"/>
                    <a:pt x="1743" y="8"/>
                    <a:pt x="1642" y="25"/>
                  </a:cubicBezTo>
                  <a:cubicBezTo>
                    <a:pt x="669" y="207"/>
                    <a:pt x="0" y="1058"/>
                    <a:pt x="183" y="1970"/>
                  </a:cubicBezTo>
                  <a:cubicBezTo>
                    <a:pt x="318" y="2784"/>
                    <a:pt x="1059" y="3332"/>
                    <a:pt x="1887" y="3332"/>
                  </a:cubicBezTo>
                  <a:cubicBezTo>
                    <a:pt x="1987" y="3332"/>
                    <a:pt x="2088" y="3324"/>
                    <a:pt x="2189" y="3307"/>
                  </a:cubicBezTo>
                  <a:cubicBezTo>
                    <a:pt x="3161" y="3125"/>
                    <a:pt x="3800" y="2274"/>
                    <a:pt x="3648" y="1362"/>
                  </a:cubicBezTo>
                  <a:cubicBezTo>
                    <a:pt x="3512" y="548"/>
                    <a:pt x="2771" y="0"/>
                    <a:pt x="1943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3558;p80">
              <a:extLst>
                <a:ext uri="{FF2B5EF4-FFF2-40B4-BE49-F238E27FC236}">
                  <a16:creationId xmlns:a16="http://schemas.microsoft.com/office/drawing/2014/main" id="{21A0D50E-53ED-4456-B917-2F28A62B6C3A}"/>
                </a:ext>
              </a:extLst>
            </p:cNvPr>
            <p:cNvSpPr/>
            <p:nvPr/>
          </p:nvSpPr>
          <p:spPr>
            <a:xfrm>
              <a:off x="4063350" y="4529425"/>
              <a:ext cx="95000" cy="82975"/>
            </a:xfrm>
            <a:custGeom>
              <a:avLst/>
              <a:gdLst/>
              <a:ahLst/>
              <a:cxnLst/>
              <a:rect l="l" t="t" r="r" b="b"/>
              <a:pathLst>
                <a:path w="3800" h="3319" extrusionOk="0">
                  <a:moveTo>
                    <a:pt x="1958" y="1"/>
                  </a:moveTo>
                  <a:cubicBezTo>
                    <a:pt x="1844" y="1"/>
                    <a:pt x="1728" y="11"/>
                    <a:pt x="1611" y="33"/>
                  </a:cubicBezTo>
                  <a:cubicBezTo>
                    <a:pt x="669" y="185"/>
                    <a:pt x="0" y="1067"/>
                    <a:pt x="152" y="1948"/>
                  </a:cubicBezTo>
                  <a:cubicBezTo>
                    <a:pt x="313" y="2751"/>
                    <a:pt x="1015" y="3318"/>
                    <a:pt x="1844" y="3318"/>
                  </a:cubicBezTo>
                  <a:cubicBezTo>
                    <a:pt x="1957" y="3318"/>
                    <a:pt x="2072" y="3308"/>
                    <a:pt x="2189" y="3286"/>
                  </a:cubicBezTo>
                  <a:cubicBezTo>
                    <a:pt x="3162" y="3134"/>
                    <a:pt x="3800" y="2252"/>
                    <a:pt x="3648" y="1340"/>
                  </a:cubicBezTo>
                  <a:cubicBezTo>
                    <a:pt x="3514" y="565"/>
                    <a:pt x="2792" y="1"/>
                    <a:pt x="1958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3559;p80">
              <a:extLst>
                <a:ext uri="{FF2B5EF4-FFF2-40B4-BE49-F238E27FC236}">
                  <a16:creationId xmlns:a16="http://schemas.microsoft.com/office/drawing/2014/main" id="{7201A3E9-9C20-4399-8A85-0BF180C0D431}"/>
                </a:ext>
              </a:extLst>
            </p:cNvPr>
            <p:cNvSpPr/>
            <p:nvPr/>
          </p:nvSpPr>
          <p:spPr>
            <a:xfrm>
              <a:off x="3956200" y="4562350"/>
              <a:ext cx="42575" cy="23475"/>
            </a:xfrm>
            <a:custGeom>
              <a:avLst/>
              <a:gdLst/>
              <a:ahLst/>
              <a:cxnLst/>
              <a:rect l="l" t="t" r="r" b="b"/>
              <a:pathLst>
                <a:path w="1703" h="939" extrusionOk="0">
                  <a:moveTo>
                    <a:pt x="46" y="1"/>
                  </a:moveTo>
                  <a:cubicBezTo>
                    <a:pt x="23" y="1"/>
                    <a:pt x="1" y="8"/>
                    <a:pt x="1" y="23"/>
                  </a:cubicBezTo>
                  <a:cubicBezTo>
                    <a:pt x="29" y="754"/>
                    <a:pt x="861" y="939"/>
                    <a:pt x="1467" y="939"/>
                  </a:cubicBezTo>
                  <a:cubicBezTo>
                    <a:pt x="1517" y="939"/>
                    <a:pt x="1565" y="938"/>
                    <a:pt x="1612" y="935"/>
                  </a:cubicBezTo>
                  <a:cubicBezTo>
                    <a:pt x="1703" y="935"/>
                    <a:pt x="1703" y="814"/>
                    <a:pt x="1612" y="814"/>
                  </a:cubicBezTo>
                  <a:cubicBezTo>
                    <a:pt x="973" y="722"/>
                    <a:pt x="365" y="692"/>
                    <a:pt x="92" y="23"/>
                  </a:cubicBezTo>
                  <a:cubicBezTo>
                    <a:pt x="92" y="8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3560;p80">
              <a:extLst>
                <a:ext uri="{FF2B5EF4-FFF2-40B4-BE49-F238E27FC236}">
                  <a16:creationId xmlns:a16="http://schemas.microsoft.com/office/drawing/2014/main" id="{2CD6F1C6-4B67-4E1D-B11C-4E4CBD73CD32}"/>
                </a:ext>
              </a:extLst>
            </p:cNvPr>
            <p:cNvSpPr/>
            <p:nvPr/>
          </p:nvSpPr>
          <p:spPr>
            <a:xfrm>
              <a:off x="3853625" y="45110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1" y="0"/>
                  </a:moveTo>
                  <a:cubicBezTo>
                    <a:pt x="513" y="0"/>
                    <a:pt x="485" y="3"/>
                    <a:pt x="456" y="9"/>
                  </a:cubicBezTo>
                  <a:cubicBezTo>
                    <a:pt x="183" y="70"/>
                    <a:pt x="0" y="374"/>
                    <a:pt x="61" y="739"/>
                  </a:cubicBezTo>
                  <a:cubicBezTo>
                    <a:pt x="118" y="1052"/>
                    <a:pt x="388" y="1259"/>
                    <a:pt x="647" y="1259"/>
                  </a:cubicBezTo>
                  <a:cubicBezTo>
                    <a:pt x="664" y="1259"/>
                    <a:pt x="682" y="1258"/>
                    <a:pt x="699" y="1256"/>
                  </a:cubicBezTo>
                  <a:cubicBezTo>
                    <a:pt x="973" y="1195"/>
                    <a:pt x="1155" y="861"/>
                    <a:pt x="1094" y="526"/>
                  </a:cubicBezTo>
                  <a:cubicBezTo>
                    <a:pt x="1013" y="227"/>
                    <a:pt x="785" y="0"/>
                    <a:pt x="54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" name="Google Shape;3561;p80">
              <a:extLst>
                <a:ext uri="{FF2B5EF4-FFF2-40B4-BE49-F238E27FC236}">
                  <a16:creationId xmlns:a16="http://schemas.microsoft.com/office/drawing/2014/main" id="{2AAE2E84-15FC-46B8-AFB3-CD58E72E2A89}"/>
                </a:ext>
              </a:extLst>
            </p:cNvPr>
            <p:cNvSpPr/>
            <p:nvPr/>
          </p:nvSpPr>
          <p:spPr>
            <a:xfrm>
              <a:off x="4064100" y="44692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3" y="0"/>
                  </a:moveTo>
                  <a:cubicBezTo>
                    <a:pt x="514" y="0"/>
                    <a:pt x="485" y="3"/>
                    <a:pt x="457" y="10"/>
                  </a:cubicBezTo>
                  <a:cubicBezTo>
                    <a:pt x="183" y="70"/>
                    <a:pt x="1" y="374"/>
                    <a:pt x="62" y="739"/>
                  </a:cubicBezTo>
                  <a:cubicBezTo>
                    <a:pt x="119" y="1052"/>
                    <a:pt x="389" y="1259"/>
                    <a:pt x="647" y="1259"/>
                  </a:cubicBezTo>
                  <a:cubicBezTo>
                    <a:pt x="665" y="1259"/>
                    <a:pt x="683" y="1258"/>
                    <a:pt x="700" y="1256"/>
                  </a:cubicBezTo>
                  <a:cubicBezTo>
                    <a:pt x="973" y="1195"/>
                    <a:pt x="1156" y="861"/>
                    <a:pt x="1095" y="526"/>
                  </a:cubicBezTo>
                  <a:cubicBezTo>
                    <a:pt x="1041" y="227"/>
                    <a:pt x="791" y="0"/>
                    <a:pt x="543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Google Shape;3562;p80">
              <a:extLst>
                <a:ext uri="{FF2B5EF4-FFF2-40B4-BE49-F238E27FC236}">
                  <a16:creationId xmlns:a16="http://schemas.microsoft.com/office/drawing/2014/main" id="{013D3AAE-A759-4FFE-8CB3-656A0B234BF8}"/>
                </a:ext>
              </a:extLst>
            </p:cNvPr>
            <p:cNvSpPr/>
            <p:nvPr/>
          </p:nvSpPr>
          <p:spPr>
            <a:xfrm>
              <a:off x="3959250" y="4477050"/>
              <a:ext cx="35725" cy="52825"/>
            </a:xfrm>
            <a:custGeom>
              <a:avLst/>
              <a:gdLst/>
              <a:ahLst/>
              <a:cxnLst/>
              <a:rect l="l" t="t" r="r" b="b"/>
              <a:pathLst>
                <a:path w="1429" h="2113" extrusionOk="0">
                  <a:moveTo>
                    <a:pt x="61" y="1"/>
                  </a:moveTo>
                  <a:cubicBezTo>
                    <a:pt x="61" y="1"/>
                    <a:pt x="31" y="1"/>
                    <a:pt x="31" y="31"/>
                  </a:cubicBezTo>
                  <a:cubicBezTo>
                    <a:pt x="0" y="305"/>
                    <a:pt x="31" y="609"/>
                    <a:pt x="31" y="882"/>
                  </a:cubicBezTo>
                  <a:cubicBezTo>
                    <a:pt x="31" y="1095"/>
                    <a:pt x="0" y="1368"/>
                    <a:pt x="152" y="1520"/>
                  </a:cubicBezTo>
                  <a:cubicBezTo>
                    <a:pt x="220" y="1633"/>
                    <a:pt x="321" y="1696"/>
                    <a:pt x="431" y="1696"/>
                  </a:cubicBezTo>
                  <a:cubicBezTo>
                    <a:pt x="469" y="1696"/>
                    <a:pt x="508" y="1688"/>
                    <a:pt x="547" y="1672"/>
                  </a:cubicBezTo>
                  <a:cubicBezTo>
                    <a:pt x="608" y="1642"/>
                    <a:pt x="669" y="1581"/>
                    <a:pt x="730" y="1551"/>
                  </a:cubicBezTo>
                  <a:cubicBezTo>
                    <a:pt x="760" y="1520"/>
                    <a:pt x="851" y="1399"/>
                    <a:pt x="882" y="1399"/>
                  </a:cubicBezTo>
                  <a:cubicBezTo>
                    <a:pt x="1003" y="1490"/>
                    <a:pt x="1094" y="1581"/>
                    <a:pt x="1186" y="1672"/>
                  </a:cubicBezTo>
                  <a:cubicBezTo>
                    <a:pt x="1155" y="1794"/>
                    <a:pt x="1094" y="1885"/>
                    <a:pt x="973" y="1946"/>
                  </a:cubicBezTo>
                  <a:cubicBezTo>
                    <a:pt x="896" y="1997"/>
                    <a:pt x="948" y="2112"/>
                    <a:pt x="1021" y="2112"/>
                  </a:cubicBezTo>
                  <a:cubicBezTo>
                    <a:pt x="1035" y="2112"/>
                    <a:pt x="1049" y="2108"/>
                    <a:pt x="1064" y="2098"/>
                  </a:cubicBezTo>
                  <a:cubicBezTo>
                    <a:pt x="1277" y="1976"/>
                    <a:pt x="1429" y="1703"/>
                    <a:pt x="1338" y="1429"/>
                  </a:cubicBezTo>
                  <a:cubicBezTo>
                    <a:pt x="1294" y="1298"/>
                    <a:pt x="1155" y="1198"/>
                    <a:pt x="1002" y="1198"/>
                  </a:cubicBezTo>
                  <a:cubicBezTo>
                    <a:pt x="942" y="1198"/>
                    <a:pt x="880" y="1213"/>
                    <a:pt x="821" y="1247"/>
                  </a:cubicBezTo>
                  <a:cubicBezTo>
                    <a:pt x="730" y="1308"/>
                    <a:pt x="669" y="1429"/>
                    <a:pt x="578" y="1490"/>
                  </a:cubicBezTo>
                  <a:cubicBezTo>
                    <a:pt x="516" y="1524"/>
                    <a:pt x="462" y="1538"/>
                    <a:pt x="417" y="1538"/>
                  </a:cubicBezTo>
                  <a:cubicBezTo>
                    <a:pt x="174" y="1538"/>
                    <a:pt x="152" y="1117"/>
                    <a:pt x="152" y="913"/>
                  </a:cubicBezTo>
                  <a:cubicBezTo>
                    <a:pt x="152" y="669"/>
                    <a:pt x="274" y="213"/>
                    <a:pt x="6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3563;p80">
              <a:extLst>
                <a:ext uri="{FF2B5EF4-FFF2-40B4-BE49-F238E27FC236}">
                  <a16:creationId xmlns:a16="http://schemas.microsoft.com/office/drawing/2014/main" id="{4E2FDB99-DCD2-4C3F-B103-67EBB55DF2E0}"/>
                </a:ext>
              </a:extLst>
            </p:cNvPr>
            <p:cNvSpPr/>
            <p:nvPr/>
          </p:nvSpPr>
          <p:spPr>
            <a:xfrm>
              <a:off x="3691000" y="4287850"/>
              <a:ext cx="97300" cy="243425"/>
            </a:xfrm>
            <a:custGeom>
              <a:avLst/>
              <a:gdLst/>
              <a:ahLst/>
              <a:cxnLst/>
              <a:rect l="l" t="t" r="r" b="b"/>
              <a:pathLst>
                <a:path w="3892" h="9737" extrusionOk="0">
                  <a:moveTo>
                    <a:pt x="3861" y="0"/>
                  </a:moveTo>
                  <a:cubicBezTo>
                    <a:pt x="2128" y="1003"/>
                    <a:pt x="821" y="2645"/>
                    <a:pt x="517" y="4134"/>
                  </a:cubicBezTo>
                  <a:cubicBezTo>
                    <a:pt x="1" y="6748"/>
                    <a:pt x="821" y="9514"/>
                    <a:pt x="821" y="9514"/>
                  </a:cubicBezTo>
                  <a:cubicBezTo>
                    <a:pt x="1156" y="9514"/>
                    <a:pt x="2128" y="9696"/>
                    <a:pt x="2280" y="9727"/>
                  </a:cubicBezTo>
                  <a:cubicBezTo>
                    <a:pt x="2295" y="9733"/>
                    <a:pt x="2308" y="9737"/>
                    <a:pt x="2318" y="9737"/>
                  </a:cubicBezTo>
                  <a:cubicBezTo>
                    <a:pt x="2486" y="9737"/>
                    <a:pt x="1931" y="8808"/>
                    <a:pt x="2189" y="8693"/>
                  </a:cubicBezTo>
                  <a:cubicBezTo>
                    <a:pt x="2736" y="8450"/>
                    <a:pt x="3314" y="8207"/>
                    <a:pt x="3891" y="7994"/>
                  </a:cubicBezTo>
                  <a:cubicBezTo>
                    <a:pt x="3253" y="5775"/>
                    <a:pt x="3283" y="3496"/>
                    <a:pt x="3678" y="1338"/>
                  </a:cubicBezTo>
                  <a:cubicBezTo>
                    <a:pt x="3739" y="882"/>
                    <a:pt x="3800" y="426"/>
                    <a:pt x="386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" name="Google Shape;3564;p80">
              <a:extLst>
                <a:ext uri="{FF2B5EF4-FFF2-40B4-BE49-F238E27FC236}">
                  <a16:creationId xmlns:a16="http://schemas.microsoft.com/office/drawing/2014/main" id="{509642DA-B1E1-48B6-804E-8C7FB64AB593}"/>
                </a:ext>
              </a:extLst>
            </p:cNvPr>
            <p:cNvSpPr/>
            <p:nvPr/>
          </p:nvSpPr>
          <p:spPr>
            <a:xfrm>
              <a:off x="3772300" y="4272650"/>
              <a:ext cx="76775" cy="215075"/>
            </a:xfrm>
            <a:custGeom>
              <a:avLst/>
              <a:gdLst/>
              <a:ahLst/>
              <a:cxnLst/>
              <a:rect l="l" t="t" r="r" b="b"/>
              <a:pathLst>
                <a:path w="3071" h="8603" extrusionOk="0">
                  <a:moveTo>
                    <a:pt x="1946" y="0"/>
                  </a:moveTo>
                  <a:lnTo>
                    <a:pt x="1946" y="0"/>
                  </a:lnTo>
                  <a:cubicBezTo>
                    <a:pt x="1460" y="152"/>
                    <a:pt x="1034" y="365"/>
                    <a:pt x="609" y="608"/>
                  </a:cubicBezTo>
                  <a:cubicBezTo>
                    <a:pt x="548" y="1034"/>
                    <a:pt x="487" y="1490"/>
                    <a:pt x="426" y="1946"/>
                  </a:cubicBezTo>
                  <a:cubicBezTo>
                    <a:pt x="31" y="4104"/>
                    <a:pt x="1" y="6383"/>
                    <a:pt x="639" y="8602"/>
                  </a:cubicBezTo>
                  <a:cubicBezTo>
                    <a:pt x="1429" y="8329"/>
                    <a:pt x="2281" y="8085"/>
                    <a:pt x="3071" y="7903"/>
                  </a:cubicBezTo>
                  <a:cubicBezTo>
                    <a:pt x="2159" y="5350"/>
                    <a:pt x="1825" y="2675"/>
                    <a:pt x="1946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" name="Google Shape;3565;p80">
              <a:extLst>
                <a:ext uri="{FF2B5EF4-FFF2-40B4-BE49-F238E27FC236}">
                  <a16:creationId xmlns:a16="http://schemas.microsoft.com/office/drawing/2014/main" id="{99AA5B1E-DED1-48E5-AEC3-DFF30903F4C4}"/>
                </a:ext>
              </a:extLst>
            </p:cNvPr>
            <p:cNvSpPr/>
            <p:nvPr/>
          </p:nvSpPr>
          <p:spPr>
            <a:xfrm>
              <a:off x="3817900" y="4201800"/>
              <a:ext cx="313875" cy="267675"/>
            </a:xfrm>
            <a:custGeom>
              <a:avLst/>
              <a:gdLst/>
              <a:ahLst/>
              <a:cxnLst/>
              <a:rect l="l" t="t" r="r" b="b"/>
              <a:pathLst>
                <a:path w="12555" h="10707" extrusionOk="0">
                  <a:moveTo>
                    <a:pt x="5177" y="1"/>
                  </a:moveTo>
                  <a:cubicBezTo>
                    <a:pt x="5156" y="1"/>
                    <a:pt x="5132" y="3"/>
                    <a:pt x="5107" y="7"/>
                  </a:cubicBezTo>
                  <a:cubicBezTo>
                    <a:pt x="4286" y="129"/>
                    <a:pt x="4195" y="2348"/>
                    <a:pt x="4195" y="2348"/>
                  </a:cubicBezTo>
                  <a:cubicBezTo>
                    <a:pt x="4195" y="2348"/>
                    <a:pt x="3715" y="1003"/>
                    <a:pt x="3010" y="1003"/>
                  </a:cubicBezTo>
                  <a:cubicBezTo>
                    <a:pt x="2922" y="1003"/>
                    <a:pt x="2831" y="1024"/>
                    <a:pt x="2736" y="1071"/>
                  </a:cubicBezTo>
                  <a:cubicBezTo>
                    <a:pt x="1885" y="1527"/>
                    <a:pt x="3314" y="2530"/>
                    <a:pt x="3314" y="2530"/>
                  </a:cubicBezTo>
                  <a:cubicBezTo>
                    <a:pt x="2985" y="2477"/>
                    <a:pt x="2659" y="2452"/>
                    <a:pt x="2338" y="2452"/>
                  </a:cubicBezTo>
                  <a:cubicBezTo>
                    <a:pt x="1560" y="2452"/>
                    <a:pt x="811" y="2598"/>
                    <a:pt x="122" y="2834"/>
                  </a:cubicBezTo>
                  <a:cubicBezTo>
                    <a:pt x="1" y="5509"/>
                    <a:pt x="335" y="8184"/>
                    <a:pt x="1247" y="10707"/>
                  </a:cubicBezTo>
                  <a:cubicBezTo>
                    <a:pt x="4317" y="9977"/>
                    <a:pt x="7022" y="9825"/>
                    <a:pt x="7022" y="9825"/>
                  </a:cubicBezTo>
                  <a:cubicBezTo>
                    <a:pt x="7022" y="9825"/>
                    <a:pt x="6518" y="7254"/>
                    <a:pt x="6795" y="7254"/>
                  </a:cubicBezTo>
                  <a:cubicBezTo>
                    <a:pt x="6822" y="7254"/>
                    <a:pt x="6857" y="7279"/>
                    <a:pt x="6900" y="7333"/>
                  </a:cubicBezTo>
                  <a:cubicBezTo>
                    <a:pt x="7387" y="7971"/>
                    <a:pt x="7843" y="9764"/>
                    <a:pt x="7843" y="9764"/>
                  </a:cubicBezTo>
                  <a:lnTo>
                    <a:pt x="10305" y="9430"/>
                  </a:lnTo>
                  <a:cubicBezTo>
                    <a:pt x="10335" y="8822"/>
                    <a:pt x="9697" y="6056"/>
                    <a:pt x="9697" y="6056"/>
                  </a:cubicBezTo>
                  <a:lnTo>
                    <a:pt x="9697" y="6056"/>
                  </a:lnTo>
                  <a:cubicBezTo>
                    <a:pt x="10426" y="6907"/>
                    <a:pt x="11369" y="9400"/>
                    <a:pt x="11369" y="9400"/>
                  </a:cubicBezTo>
                  <a:cubicBezTo>
                    <a:pt x="11703" y="9430"/>
                    <a:pt x="12128" y="9430"/>
                    <a:pt x="12554" y="9460"/>
                  </a:cubicBezTo>
                  <a:cubicBezTo>
                    <a:pt x="11581" y="6573"/>
                    <a:pt x="9666" y="3898"/>
                    <a:pt x="7660" y="1466"/>
                  </a:cubicBezTo>
                  <a:cubicBezTo>
                    <a:pt x="6080" y="1740"/>
                    <a:pt x="4864" y="2257"/>
                    <a:pt x="4864" y="2257"/>
                  </a:cubicBezTo>
                  <a:cubicBezTo>
                    <a:pt x="4864" y="2257"/>
                    <a:pt x="5864" y="1"/>
                    <a:pt x="5177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" name="Google Shape;3566;p80">
              <a:extLst>
                <a:ext uri="{FF2B5EF4-FFF2-40B4-BE49-F238E27FC236}">
                  <a16:creationId xmlns:a16="http://schemas.microsoft.com/office/drawing/2014/main" id="{FB16741E-825F-433A-8B39-4DEB20C66A97}"/>
                </a:ext>
              </a:extLst>
            </p:cNvPr>
            <p:cNvSpPr/>
            <p:nvPr/>
          </p:nvSpPr>
          <p:spPr>
            <a:xfrm>
              <a:off x="4009400" y="4234175"/>
              <a:ext cx="180125" cy="204150"/>
            </a:xfrm>
            <a:custGeom>
              <a:avLst/>
              <a:gdLst/>
              <a:ahLst/>
              <a:cxnLst/>
              <a:rect l="l" t="t" r="r" b="b"/>
              <a:pathLst>
                <a:path w="7205" h="8166" extrusionOk="0">
                  <a:moveTo>
                    <a:pt x="2032" y="0"/>
                  </a:moveTo>
                  <a:cubicBezTo>
                    <a:pt x="1337" y="0"/>
                    <a:pt x="641" y="77"/>
                    <a:pt x="0" y="171"/>
                  </a:cubicBezTo>
                  <a:cubicBezTo>
                    <a:pt x="2006" y="2603"/>
                    <a:pt x="3921" y="5278"/>
                    <a:pt x="4924" y="8165"/>
                  </a:cubicBezTo>
                  <a:lnTo>
                    <a:pt x="7204" y="8165"/>
                  </a:lnTo>
                  <a:cubicBezTo>
                    <a:pt x="6475" y="5096"/>
                    <a:pt x="4864" y="2208"/>
                    <a:pt x="2614" y="19"/>
                  </a:cubicBezTo>
                  <a:cubicBezTo>
                    <a:pt x="2421" y="6"/>
                    <a:pt x="2226" y="0"/>
                    <a:pt x="2032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" name="Google Shape;3567;p80">
              <a:extLst>
                <a:ext uri="{FF2B5EF4-FFF2-40B4-BE49-F238E27FC236}">
                  <a16:creationId xmlns:a16="http://schemas.microsoft.com/office/drawing/2014/main" id="{D2395B5E-55B0-4378-BF2F-D2F3B6FDC1E2}"/>
                </a:ext>
              </a:extLst>
            </p:cNvPr>
            <p:cNvSpPr/>
            <p:nvPr/>
          </p:nvSpPr>
          <p:spPr>
            <a:xfrm>
              <a:off x="4073975" y="4234650"/>
              <a:ext cx="150500" cy="212800"/>
            </a:xfrm>
            <a:custGeom>
              <a:avLst/>
              <a:gdLst/>
              <a:ahLst/>
              <a:cxnLst/>
              <a:rect l="l" t="t" r="r" b="b"/>
              <a:pathLst>
                <a:path w="6020" h="8512" extrusionOk="0">
                  <a:moveTo>
                    <a:pt x="1" y="0"/>
                  </a:moveTo>
                  <a:lnTo>
                    <a:pt x="1" y="0"/>
                  </a:lnTo>
                  <a:cubicBezTo>
                    <a:pt x="2281" y="2189"/>
                    <a:pt x="3892" y="5077"/>
                    <a:pt x="4621" y="8146"/>
                  </a:cubicBezTo>
                  <a:lnTo>
                    <a:pt x="5107" y="8146"/>
                  </a:lnTo>
                  <a:cubicBezTo>
                    <a:pt x="5533" y="8146"/>
                    <a:pt x="5047" y="8511"/>
                    <a:pt x="5290" y="8511"/>
                  </a:cubicBezTo>
                  <a:cubicBezTo>
                    <a:pt x="5472" y="8511"/>
                    <a:pt x="6019" y="8116"/>
                    <a:pt x="6019" y="8116"/>
                  </a:cubicBezTo>
                  <a:cubicBezTo>
                    <a:pt x="6019" y="8116"/>
                    <a:pt x="5776" y="5958"/>
                    <a:pt x="3588" y="2067"/>
                  </a:cubicBezTo>
                  <a:cubicBezTo>
                    <a:pt x="2828" y="669"/>
                    <a:pt x="1460" y="122"/>
                    <a:pt x="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" name="Google Shape;3568;p80">
              <a:extLst>
                <a:ext uri="{FF2B5EF4-FFF2-40B4-BE49-F238E27FC236}">
                  <a16:creationId xmlns:a16="http://schemas.microsoft.com/office/drawing/2014/main" id="{1FC30B52-DE32-4368-8C51-DE8803AF2C48}"/>
                </a:ext>
              </a:extLst>
            </p:cNvPr>
            <p:cNvSpPr/>
            <p:nvPr/>
          </p:nvSpPr>
          <p:spPr>
            <a:xfrm>
              <a:off x="2975175" y="4531100"/>
              <a:ext cx="96550" cy="62725"/>
            </a:xfrm>
            <a:custGeom>
              <a:avLst/>
              <a:gdLst/>
              <a:ahLst/>
              <a:cxnLst/>
              <a:rect l="l" t="t" r="r" b="b"/>
              <a:pathLst>
                <a:path w="3862" h="2509" extrusionOk="0">
                  <a:moveTo>
                    <a:pt x="1729" y="1"/>
                  </a:moveTo>
                  <a:cubicBezTo>
                    <a:pt x="1134" y="1"/>
                    <a:pt x="538" y="140"/>
                    <a:pt x="1" y="422"/>
                  </a:cubicBezTo>
                  <a:cubicBezTo>
                    <a:pt x="26" y="1434"/>
                    <a:pt x="788" y="2508"/>
                    <a:pt x="2496" y="2508"/>
                  </a:cubicBezTo>
                  <a:cubicBezTo>
                    <a:pt x="2841" y="2508"/>
                    <a:pt x="3224" y="2465"/>
                    <a:pt x="3648" y="2368"/>
                  </a:cubicBezTo>
                  <a:lnTo>
                    <a:pt x="3861" y="665"/>
                  </a:lnTo>
                  <a:cubicBezTo>
                    <a:pt x="3233" y="224"/>
                    <a:pt x="2482" y="1"/>
                    <a:pt x="172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" name="Google Shape;3569;p80">
              <a:extLst>
                <a:ext uri="{FF2B5EF4-FFF2-40B4-BE49-F238E27FC236}">
                  <a16:creationId xmlns:a16="http://schemas.microsoft.com/office/drawing/2014/main" id="{534D53AB-827D-4873-A693-991A0D765EFE}"/>
                </a:ext>
              </a:extLst>
            </p:cNvPr>
            <p:cNvSpPr/>
            <p:nvPr/>
          </p:nvSpPr>
          <p:spPr>
            <a:xfrm>
              <a:off x="2975175" y="4496475"/>
              <a:ext cx="100325" cy="51275"/>
            </a:xfrm>
            <a:custGeom>
              <a:avLst/>
              <a:gdLst/>
              <a:ahLst/>
              <a:cxnLst/>
              <a:rect l="l" t="t" r="r" b="b"/>
              <a:pathLst>
                <a:path w="4013" h="2051" extrusionOk="0">
                  <a:moveTo>
                    <a:pt x="1877" y="1"/>
                  </a:moveTo>
                  <a:cubicBezTo>
                    <a:pt x="1572" y="1"/>
                    <a:pt x="1247" y="56"/>
                    <a:pt x="913" y="196"/>
                  </a:cubicBezTo>
                  <a:cubicBezTo>
                    <a:pt x="305" y="439"/>
                    <a:pt x="1" y="1108"/>
                    <a:pt x="1" y="1807"/>
                  </a:cubicBezTo>
                  <a:cubicBezTo>
                    <a:pt x="538" y="1525"/>
                    <a:pt x="1134" y="1386"/>
                    <a:pt x="1729" y="1386"/>
                  </a:cubicBezTo>
                  <a:cubicBezTo>
                    <a:pt x="2482" y="1386"/>
                    <a:pt x="3233" y="1609"/>
                    <a:pt x="3861" y="2050"/>
                  </a:cubicBezTo>
                  <a:lnTo>
                    <a:pt x="4013" y="895"/>
                  </a:lnTo>
                  <a:cubicBezTo>
                    <a:pt x="4013" y="895"/>
                    <a:pt x="3099" y="1"/>
                    <a:pt x="187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3570;p80">
              <a:extLst>
                <a:ext uri="{FF2B5EF4-FFF2-40B4-BE49-F238E27FC236}">
                  <a16:creationId xmlns:a16="http://schemas.microsoft.com/office/drawing/2014/main" id="{D7652CEB-D883-4E96-A208-9E6989A679F0}"/>
                </a:ext>
              </a:extLst>
            </p:cNvPr>
            <p:cNvSpPr/>
            <p:nvPr/>
          </p:nvSpPr>
          <p:spPr>
            <a:xfrm>
              <a:off x="3004825" y="4533275"/>
              <a:ext cx="57775" cy="55575"/>
            </a:xfrm>
            <a:custGeom>
              <a:avLst/>
              <a:gdLst/>
              <a:ahLst/>
              <a:cxnLst/>
              <a:rect l="l" t="t" r="r" b="b"/>
              <a:pathLst>
                <a:path w="2311" h="2223" extrusionOk="0">
                  <a:moveTo>
                    <a:pt x="675" y="24"/>
                  </a:moveTo>
                  <a:cubicBezTo>
                    <a:pt x="459" y="24"/>
                    <a:pt x="249" y="43"/>
                    <a:pt x="61" y="62"/>
                  </a:cubicBezTo>
                  <a:cubicBezTo>
                    <a:pt x="31" y="92"/>
                    <a:pt x="0" y="123"/>
                    <a:pt x="31" y="123"/>
                  </a:cubicBezTo>
                  <a:cubicBezTo>
                    <a:pt x="669" y="214"/>
                    <a:pt x="1520" y="1"/>
                    <a:pt x="1915" y="639"/>
                  </a:cubicBezTo>
                  <a:cubicBezTo>
                    <a:pt x="2189" y="1095"/>
                    <a:pt x="2067" y="1673"/>
                    <a:pt x="2037" y="2159"/>
                  </a:cubicBezTo>
                  <a:cubicBezTo>
                    <a:pt x="2018" y="2197"/>
                    <a:pt x="2069" y="2223"/>
                    <a:pt x="2110" y="2223"/>
                  </a:cubicBezTo>
                  <a:cubicBezTo>
                    <a:pt x="2136" y="2223"/>
                    <a:pt x="2158" y="2213"/>
                    <a:pt x="2158" y="2189"/>
                  </a:cubicBezTo>
                  <a:cubicBezTo>
                    <a:pt x="2249" y="1642"/>
                    <a:pt x="2310" y="974"/>
                    <a:pt x="1976" y="518"/>
                  </a:cubicBezTo>
                  <a:cubicBezTo>
                    <a:pt x="1661" y="118"/>
                    <a:pt x="1157" y="24"/>
                    <a:pt x="675" y="2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3571;p80">
              <a:extLst>
                <a:ext uri="{FF2B5EF4-FFF2-40B4-BE49-F238E27FC236}">
                  <a16:creationId xmlns:a16="http://schemas.microsoft.com/office/drawing/2014/main" id="{ACCC8C00-9EFE-42D8-B7FE-37D744434C8F}"/>
                </a:ext>
              </a:extLst>
            </p:cNvPr>
            <p:cNvSpPr/>
            <p:nvPr/>
          </p:nvSpPr>
          <p:spPr>
            <a:xfrm>
              <a:off x="3028575" y="4550100"/>
              <a:ext cx="32500" cy="23125"/>
            </a:xfrm>
            <a:custGeom>
              <a:avLst/>
              <a:gdLst/>
              <a:ahLst/>
              <a:cxnLst/>
              <a:rect l="l" t="t" r="r" b="b"/>
              <a:pathLst>
                <a:path w="1300" h="925" extrusionOk="0">
                  <a:moveTo>
                    <a:pt x="427" y="0"/>
                  </a:moveTo>
                  <a:cubicBezTo>
                    <a:pt x="309" y="0"/>
                    <a:pt x="183" y="36"/>
                    <a:pt x="53" y="118"/>
                  </a:cubicBezTo>
                  <a:cubicBezTo>
                    <a:pt x="1" y="144"/>
                    <a:pt x="16" y="216"/>
                    <a:pt x="60" y="216"/>
                  </a:cubicBezTo>
                  <a:cubicBezTo>
                    <a:pt x="67" y="216"/>
                    <a:pt x="75" y="214"/>
                    <a:pt x="84" y="209"/>
                  </a:cubicBezTo>
                  <a:cubicBezTo>
                    <a:pt x="192" y="173"/>
                    <a:pt x="291" y="152"/>
                    <a:pt x="384" y="152"/>
                  </a:cubicBezTo>
                  <a:cubicBezTo>
                    <a:pt x="526" y="152"/>
                    <a:pt x="654" y="202"/>
                    <a:pt x="783" y="331"/>
                  </a:cubicBezTo>
                  <a:cubicBezTo>
                    <a:pt x="965" y="483"/>
                    <a:pt x="1026" y="696"/>
                    <a:pt x="1148" y="878"/>
                  </a:cubicBezTo>
                  <a:cubicBezTo>
                    <a:pt x="1170" y="912"/>
                    <a:pt x="1196" y="925"/>
                    <a:pt x="1221" y="925"/>
                  </a:cubicBezTo>
                  <a:cubicBezTo>
                    <a:pt x="1263" y="925"/>
                    <a:pt x="1299" y="886"/>
                    <a:pt x="1299" y="848"/>
                  </a:cubicBezTo>
                  <a:cubicBezTo>
                    <a:pt x="1158" y="424"/>
                    <a:pt x="835" y="0"/>
                    <a:pt x="4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3572;p80">
              <a:extLst>
                <a:ext uri="{FF2B5EF4-FFF2-40B4-BE49-F238E27FC236}">
                  <a16:creationId xmlns:a16="http://schemas.microsoft.com/office/drawing/2014/main" id="{2A28A93B-3A48-4803-8E24-14275FE838B2}"/>
                </a:ext>
              </a:extLst>
            </p:cNvPr>
            <p:cNvSpPr/>
            <p:nvPr/>
          </p:nvSpPr>
          <p:spPr>
            <a:xfrm>
              <a:off x="3500275" y="4595575"/>
              <a:ext cx="100325" cy="61225"/>
            </a:xfrm>
            <a:custGeom>
              <a:avLst/>
              <a:gdLst/>
              <a:ahLst/>
              <a:cxnLst/>
              <a:rect l="l" t="t" r="r" b="b"/>
              <a:pathLst>
                <a:path w="4013" h="2449" extrusionOk="0">
                  <a:moveTo>
                    <a:pt x="1545" y="0"/>
                  </a:moveTo>
                  <a:cubicBezTo>
                    <a:pt x="1094" y="0"/>
                    <a:pt x="642" y="81"/>
                    <a:pt x="213" y="245"/>
                  </a:cubicBezTo>
                  <a:lnTo>
                    <a:pt x="0" y="1916"/>
                  </a:lnTo>
                  <a:cubicBezTo>
                    <a:pt x="725" y="2293"/>
                    <a:pt x="1360" y="2449"/>
                    <a:pt x="1901" y="2449"/>
                  </a:cubicBezTo>
                  <a:cubicBezTo>
                    <a:pt x="3061" y="2449"/>
                    <a:pt x="3784" y="1732"/>
                    <a:pt x="4012" y="944"/>
                  </a:cubicBezTo>
                  <a:cubicBezTo>
                    <a:pt x="3326" y="318"/>
                    <a:pt x="2438" y="0"/>
                    <a:pt x="154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3573;p80">
              <a:extLst>
                <a:ext uri="{FF2B5EF4-FFF2-40B4-BE49-F238E27FC236}">
                  <a16:creationId xmlns:a16="http://schemas.microsoft.com/office/drawing/2014/main" id="{1629AE3A-B78B-43B2-B463-9352C781D140}"/>
                </a:ext>
              </a:extLst>
            </p:cNvPr>
            <p:cNvSpPr/>
            <p:nvPr/>
          </p:nvSpPr>
          <p:spPr>
            <a:xfrm>
              <a:off x="3505575" y="4561750"/>
              <a:ext cx="99575" cy="57425"/>
            </a:xfrm>
            <a:custGeom>
              <a:avLst/>
              <a:gdLst/>
              <a:ahLst/>
              <a:cxnLst/>
              <a:rect l="l" t="t" r="r" b="b"/>
              <a:pathLst>
                <a:path w="3983" h="2297" extrusionOk="0">
                  <a:moveTo>
                    <a:pt x="1775" y="1"/>
                  </a:moveTo>
                  <a:cubicBezTo>
                    <a:pt x="863" y="1"/>
                    <a:pt x="123" y="443"/>
                    <a:pt x="123" y="443"/>
                  </a:cubicBezTo>
                  <a:lnTo>
                    <a:pt x="1" y="1598"/>
                  </a:lnTo>
                  <a:cubicBezTo>
                    <a:pt x="419" y="1434"/>
                    <a:pt x="868" y="1353"/>
                    <a:pt x="1319" y="1353"/>
                  </a:cubicBezTo>
                  <a:cubicBezTo>
                    <a:pt x="2209" y="1353"/>
                    <a:pt x="3104" y="1671"/>
                    <a:pt x="3770" y="2297"/>
                  </a:cubicBezTo>
                  <a:cubicBezTo>
                    <a:pt x="3983" y="1628"/>
                    <a:pt x="3800" y="898"/>
                    <a:pt x="3284" y="503"/>
                  </a:cubicBezTo>
                  <a:cubicBezTo>
                    <a:pt x="2789" y="125"/>
                    <a:pt x="2258" y="1"/>
                    <a:pt x="177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3574;p80">
              <a:extLst>
                <a:ext uri="{FF2B5EF4-FFF2-40B4-BE49-F238E27FC236}">
                  <a16:creationId xmlns:a16="http://schemas.microsoft.com/office/drawing/2014/main" id="{4E9F82AB-C5AA-4B54-8D64-4097BEA54A8F}"/>
                </a:ext>
              </a:extLst>
            </p:cNvPr>
            <p:cNvSpPr/>
            <p:nvPr/>
          </p:nvSpPr>
          <p:spPr>
            <a:xfrm>
              <a:off x="3508200" y="4598150"/>
              <a:ext cx="65050" cy="46775"/>
            </a:xfrm>
            <a:custGeom>
              <a:avLst/>
              <a:gdLst/>
              <a:ahLst/>
              <a:cxnLst/>
              <a:rect l="l" t="t" r="r" b="b"/>
              <a:pathLst>
                <a:path w="2602" h="1871" extrusionOk="0">
                  <a:moveTo>
                    <a:pt x="1374" y="0"/>
                  </a:moveTo>
                  <a:cubicBezTo>
                    <a:pt x="1103" y="0"/>
                    <a:pt x="843" y="64"/>
                    <a:pt x="625" y="233"/>
                  </a:cubicBezTo>
                  <a:cubicBezTo>
                    <a:pt x="139" y="567"/>
                    <a:pt x="48" y="1266"/>
                    <a:pt x="18" y="1813"/>
                  </a:cubicBezTo>
                  <a:cubicBezTo>
                    <a:pt x="1" y="1847"/>
                    <a:pt x="39" y="1871"/>
                    <a:pt x="77" y="1871"/>
                  </a:cubicBezTo>
                  <a:cubicBezTo>
                    <a:pt x="108" y="1871"/>
                    <a:pt x="139" y="1854"/>
                    <a:pt x="139" y="1813"/>
                  </a:cubicBezTo>
                  <a:cubicBezTo>
                    <a:pt x="200" y="1327"/>
                    <a:pt x="261" y="719"/>
                    <a:pt x="625" y="385"/>
                  </a:cubicBezTo>
                  <a:cubicBezTo>
                    <a:pt x="836" y="186"/>
                    <a:pt x="1077" y="122"/>
                    <a:pt x="1331" y="122"/>
                  </a:cubicBezTo>
                  <a:cubicBezTo>
                    <a:pt x="1739" y="122"/>
                    <a:pt x="2178" y="286"/>
                    <a:pt x="2571" y="324"/>
                  </a:cubicBezTo>
                  <a:cubicBezTo>
                    <a:pt x="2601" y="324"/>
                    <a:pt x="2601" y="294"/>
                    <a:pt x="2571" y="294"/>
                  </a:cubicBezTo>
                  <a:cubicBezTo>
                    <a:pt x="2223" y="147"/>
                    <a:pt x="1786" y="0"/>
                    <a:pt x="137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3575;p80">
              <a:extLst>
                <a:ext uri="{FF2B5EF4-FFF2-40B4-BE49-F238E27FC236}">
                  <a16:creationId xmlns:a16="http://schemas.microsoft.com/office/drawing/2014/main" id="{CF0A61ED-EA26-4941-B8FC-59DE93036D4C}"/>
                </a:ext>
              </a:extLst>
            </p:cNvPr>
            <p:cNvSpPr/>
            <p:nvPr/>
          </p:nvSpPr>
          <p:spPr>
            <a:xfrm>
              <a:off x="3509575" y="4611325"/>
              <a:ext cx="36200" cy="18225"/>
            </a:xfrm>
            <a:custGeom>
              <a:avLst/>
              <a:gdLst/>
              <a:ahLst/>
              <a:cxnLst/>
              <a:rect l="l" t="t" r="r" b="b"/>
              <a:pathLst>
                <a:path w="1448" h="729" extrusionOk="0">
                  <a:moveTo>
                    <a:pt x="927" y="0"/>
                  </a:moveTo>
                  <a:cubicBezTo>
                    <a:pt x="575" y="0"/>
                    <a:pt x="229" y="288"/>
                    <a:pt x="23" y="618"/>
                  </a:cubicBezTo>
                  <a:cubicBezTo>
                    <a:pt x="0" y="664"/>
                    <a:pt x="48" y="729"/>
                    <a:pt x="100" y="729"/>
                  </a:cubicBezTo>
                  <a:cubicBezTo>
                    <a:pt x="115" y="729"/>
                    <a:pt x="131" y="723"/>
                    <a:pt x="145" y="709"/>
                  </a:cubicBezTo>
                  <a:cubicBezTo>
                    <a:pt x="297" y="557"/>
                    <a:pt x="418" y="374"/>
                    <a:pt x="601" y="253"/>
                  </a:cubicBezTo>
                  <a:cubicBezTo>
                    <a:pt x="709" y="181"/>
                    <a:pt x="807" y="152"/>
                    <a:pt x="903" y="152"/>
                  </a:cubicBezTo>
                  <a:cubicBezTo>
                    <a:pt x="1051" y="152"/>
                    <a:pt x="1195" y="221"/>
                    <a:pt x="1361" y="314"/>
                  </a:cubicBezTo>
                  <a:cubicBezTo>
                    <a:pt x="1365" y="318"/>
                    <a:pt x="1370" y="320"/>
                    <a:pt x="1375" y="320"/>
                  </a:cubicBezTo>
                  <a:cubicBezTo>
                    <a:pt x="1406" y="320"/>
                    <a:pt x="1448" y="249"/>
                    <a:pt x="1422" y="222"/>
                  </a:cubicBezTo>
                  <a:cubicBezTo>
                    <a:pt x="1265" y="66"/>
                    <a:pt x="1095" y="0"/>
                    <a:pt x="9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3576;p80">
              <a:extLst>
                <a:ext uri="{FF2B5EF4-FFF2-40B4-BE49-F238E27FC236}">
                  <a16:creationId xmlns:a16="http://schemas.microsoft.com/office/drawing/2014/main" id="{ACC93664-85F6-44F6-9B78-932666FFF211}"/>
                </a:ext>
              </a:extLst>
            </p:cNvPr>
            <p:cNvSpPr/>
            <p:nvPr/>
          </p:nvSpPr>
          <p:spPr>
            <a:xfrm>
              <a:off x="3058775" y="4302825"/>
              <a:ext cx="468125" cy="447300"/>
            </a:xfrm>
            <a:custGeom>
              <a:avLst/>
              <a:gdLst/>
              <a:ahLst/>
              <a:cxnLst/>
              <a:rect l="l" t="t" r="r" b="b"/>
              <a:pathLst>
                <a:path w="18725" h="17892" extrusionOk="0">
                  <a:moveTo>
                    <a:pt x="7210" y="1"/>
                  </a:moveTo>
                  <a:cubicBezTo>
                    <a:pt x="4011" y="1"/>
                    <a:pt x="1098" y="1811"/>
                    <a:pt x="487" y="8003"/>
                  </a:cubicBezTo>
                  <a:cubicBezTo>
                    <a:pt x="487" y="8003"/>
                    <a:pt x="0" y="11255"/>
                    <a:pt x="578" y="12988"/>
                  </a:cubicBezTo>
                  <a:cubicBezTo>
                    <a:pt x="1155" y="14690"/>
                    <a:pt x="3587" y="16818"/>
                    <a:pt x="7052" y="17578"/>
                  </a:cubicBezTo>
                  <a:cubicBezTo>
                    <a:pt x="7990" y="17783"/>
                    <a:pt x="9027" y="17891"/>
                    <a:pt x="10067" y="17891"/>
                  </a:cubicBezTo>
                  <a:cubicBezTo>
                    <a:pt x="12868" y="17891"/>
                    <a:pt x="15698" y="17110"/>
                    <a:pt x="16718" y="15359"/>
                  </a:cubicBezTo>
                  <a:cubicBezTo>
                    <a:pt x="18086" y="12958"/>
                    <a:pt x="18724" y="11225"/>
                    <a:pt x="18724" y="8611"/>
                  </a:cubicBezTo>
                  <a:cubicBezTo>
                    <a:pt x="18724" y="5997"/>
                    <a:pt x="18724" y="4812"/>
                    <a:pt x="16444" y="3353"/>
                  </a:cubicBezTo>
                  <a:cubicBezTo>
                    <a:pt x="15223" y="2560"/>
                    <a:pt x="11014" y="1"/>
                    <a:pt x="721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3577;p80">
              <a:extLst>
                <a:ext uri="{FF2B5EF4-FFF2-40B4-BE49-F238E27FC236}">
                  <a16:creationId xmlns:a16="http://schemas.microsoft.com/office/drawing/2014/main" id="{5085B17B-81A1-4539-973F-E44EAF63E7D7}"/>
                </a:ext>
              </a:extLst>
            </p:cNvPr>
            <p:cNvSpPr/>
            <p:nvPr/>
          </p:nvSpPr>
          <p:spPr>
            <a:xfrm>
              <a:off x="3168200" y="4531700"/>
              <a:ext cx="28125" cy="31300"/>
            </a:xfrm>
            <a:custGeom>
              <a:avLst/>
              <a:gdLst/>
              <a:ahLst/>
              <a:cxnLst/>
              <a:rect l="l" t="t" r="r" b="b"/>
              <a:pathLst>
                <a:path w="1125" h="1252" extrusionOk="0">
                  <a:moveTo>
                    <a:pt x="592" y="1"/>
                  </a:moveTo>
                  <a:cubicBezTo>
                    <a:pt x="335" y="1"/>
                    <a:pt x="90" y="235"/>
                    <a:pt x="61" y="550"/>
                  </a:cubicBezTo>
                  <a:cubicBezTo>
                    <a:pt x="0" y="915"/>
                    <a:pt x="213" y="1219"/>
                    <a:pt x="487" y="1249"/>
                  </a:cubicBezTo>
                  <a:cubicBezTo>
                    <a:pt x="504" y="1251"/>
                    <a:pt x="521" y="1252"/>
                    <a:pt x="538" y="1252"/>
                  </a:cubicBezTo>
                  <a:cubicBezTo>
                    <a:pt x="818" y="1252"/>
                    <a:pt x="1037" y="1018"/>
                    <a:pt x="1095" y="702"/>
                  </a:cubicBezTo>
                  <a:cubicBezTo>
                    <a:pt x="1125" y="337"/>
                    <a:pt x="943" y="34"/>
                    <a:pt x="639" y="3"/>
                  </a:cubicBezTo>
                  <a:cubicBezTo>
                    <a:pt x="623" y="1"/>
                    <a:pt x="608" y="1"/>
                    <a:pt x="59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3578;p80">
              <a:extLst>
                <a:ext uri="{FF2B5EF4-FFF2-40B4-BE49-F238E27FC236}">
                  <a16:creationId xmlns:a16="http://schemas.microsoft.com/office/drawing/2014/main" id="{0CE0178A-203F-4512-82E0-02BBDF3B732A}"/>
                </a:ext>
              </a:extLst>
            </p:cNvPr>
            <p:cNvSpPr/>
            <p:nvPr/>
          </p:nvSpPr>
          <p:spPr>
            <a:xfrm>
              <a:off x="3381725" y="4558300"/>
              <a:ext cx="28150" cy="31300"/>
            </a:xfrm>
            <a:custGeom>
              <a:avLst/>
              <a:gdLst/>
              <a:ahLst/>
              <a:cxnLst/>
              <a:rect l="l" t="t" r="r" b="b"/>
              <a:pathLst>
                <a:path w="1126" h="1252" extrusionOk="0">
                  <a:moveTo>
                    <a:pt x="588" y="0"/>
                  </a:moveTo>
                  <a:cubicBezTo>
                    <a:pt x="308" y="0"/>
                    <a:pt x="88" y="235"/>
                    <a:pt x="31" y="550"/>
                  </a:cubicBezTo>
                  <a:cubicBezTo>
                    <a:pt x="0" y="915"/>
                    <a:pt x="183" y="1219"/>
                    <a:pt x="487" y="1249"/>
                  </a:cubicBezTo>
                  <a:cubicBezTo>
                    <a:pt x="502" y="1251"/>
                    <a:pt x="518" y="1252"/>
                    <a:pt x="533" y="1252"/>
                  </a:cubicBezTo>
                  <a:cubicBezTo>
                    <a:pt x="790" y="1252"/>
                    <a:pt x="1036" y="1016"/>
                    <a:pt x="1064" y="672"/>
                  </a:cubicBezTo>
                  <a:cubicBezTo>
                    <a:pt x="1125" y="337"/>
                    <a:pt x="912" y="33"/>
                    <a:pt x="639" y="3"/>
                  </a:cubicBezTo>
                  <a:cubicBezTo>
                    <a:pt x="622" y="1"/>
                    <a:pt x="605" y="0"/>
                    <a:pt x="58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3579;p80">
              <a:extLst>
                <a:ext uri="{FF2B5EF4-FFF2-40B4-BE49-F238E27FC236}">
                  <a16:creationId xmlns:a16="http://schemas.microsoft.com/office/drawing/2014/main" id="{35FAD4CA-12F8-43BB-B8FC-BC50A4633DBF}"/>
                </a:ext>
              </a:extLst>
            </p:cNvPr>
            <p:cNvSpPr/>
            <p:nvPr/>
          </p:nvSpPr>
          <p:spPr>
            <a:xfrm>
              <a:off x="3274575" y="4529675"/>
              <a:ext cx="31175" cy="57575"/>
            </a:xfrm>
            <a:custGeom>
              <a:avLst/>
              <a:gdLst/>
              <a:ahLst/>
              <a:cxnLst/>
              <a:rect l="l" t="t" r="r" b="b"/>
              <a:pathLst>
                <a:path w="1247" h="2303" extrusionOk="0">
                  <a:moveTo>
                    <a:pt x="445" y="1"/>
                  </a:moveTo>
                  <a:cubicBezTo>
                    <a:pt x="434" y="1"/>
                    <a:pt x="426" y="8"/>
                    <a:pt x="426" y="23"/>
                  </a:cubicBezTo>
                  <a:cubicBezTo>
                    <a:pt x="305" y="236"/>
                    <a:pt x="274" y="479"/>
                    <a:pt x="183" y="722"/>
                  </a:cubicBezTo>
                  <a:cubicBezTo>
                    <a:pt x="122" y="935"/>
                    <a:pt x="1" y="1209"/>
                    <a:pt x="61" y="1422"/>
                  </a:cubicBezTo>
                  <a:cubicBezTo>
                    <a:pt x="92" y="1574"/>
                    <a:pt x="183" y="1726"/>
                    <a:pt x="335" y="1726"/>
                  </a:cubicBezTo>
                  <a:cubicBezTo>
                    <a:pt x="353" y="1734"/>
                    <a:pt x="371" y="1738"/>
                    <a:pt x="388" y="1738"/>
                  </a:cubicBezTo>
                  <a:cubicBezTo>
                    <a:pt x="431" y="1738"/>
                    <a:pt x="474" y="1717"/>
                    <a:pt x="517" y="1695"/>
                  </a:cubicBezTo>
                  <a:cubicBezTo>
                    <a:pt x="548" y="1695"/>
                    <a:pt x="609" y="1634"/>
                    <a:pt x="639" y="1634"/>
                  </a:cubicBezTo>
                  <a:cubicBezTo>
                    <a:pt x="666" y="1607"/>
                    <a:pt x="691" y="1593"/>
                    <a:pt x="713" y="1593"/>
                  </a:cubicBezTo>
                  <a:cubicBezTo>
                    <a:pt x="764" y="1593"/>
                    <a:pt x="800" y="1668"/>
                    <a:pt x="821" y="1817"/>
                  </a:cubicBezTo>
                  <a:cubicBezTo>
                    <a:pt x="1004" y="1999"/>
                    <a:pt x="973" y="2090"/>
                    <a:pt x="700" y="2121"/>
                  </a:cubicBezTo>
                  <a:cubicBezTo>
                    <a:pt x="609" y="2151"/>
                    <a:pt x="639" y="2303"/>
                    <a:pt x="761" y="2303"/>
                  </a:cubicBezTo>
                  <a:cubicBezTo>
                    <a:pt x="1004" y="2242"/>
                    <a:pt x="1247" y="2029"/>
                    <a:pt x="1217" y="1756"/>
                  </a:cubicBezTo>
                  <a:cubicBezTo>
                    <a:pt x="1217" y="1561"/>
                    <a:pt x="1064" y="1418"/>
                    <a:pt x="875" y="1418"/>
                  </a:cubicBezTo>
                  <a:cubicBezTo>
                    <a:pt x="858" y="1418"/>
                    <a:pt x="840" y="1419"/>
                    <a:pt x="821" y="1422"/>
                  </a:cubicBezTo>
                  <a:cubicBezTo>
                    <a:pt x="700" y="1422"/>
                    <a:pt x="639" y="1513"/>
                    <a:pt x="517" y="1543"/>
                  </a:cubicBezTo>
                  <a:cubicBezTo>
                    <a:pt x="477" y="1552"/>
                    <a:pt x="442" y="1556"/>
                    <a:pt x="410" y="1556"/>
                  </a:cubicBezTo>
                  <a:cubicBezTo>
                    <a:pt x="104" y="1556"/>
                    <a:pt x="161" y="1186"/>
                    <a:pt x="244" y="966"/>
                  </a:cubicBezTo>
                  <a:cubicBezTo>
                    <a:pt x="335" y="692"/>
                    <a:pt x="578" y="297"/>
                    <a:pt x="487" y="23"/>
                  </a:cubicBezTo>
                  <a:cubicBezTo>
                    <a:pt x="472" y="8"/>
                    <a:pt x="457" y="1"/>
                    <a:pt x="44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3580;p80">
              <a:extLst>
                <a:ext uri="{FF2B5EF4-FFF2-40B4-BE49-F238E27FC236}">
                  <a16:creationId xmlns:a16="http://schemas.microsoft.com/office/drawing/2014/main" id="{F82AF8FB-5BD2-48CD-AADF-7C307FA7BEA8}"/>
                </a:ext>
              </a:extLst>
            </p:cNvPr>
            <p:cNvSpPr/>
            <p:nvPr/>
          </p:nvSpPr>
          <p:spPr>
            <a:xfrm>
              <a:off x="3249500" y="4611725"/>
              <a:ext cx="68675" cy="52275"/>
            </a:xfrm>
            <a:custGeom>
              <a:avLst/>
              <a:gdLst/>
              <a:ahLst/>
              <a:cxnLst/>
              <a:rect l="l" t="t" r="r" b="b"/>
              <a:pathLst>
                <a:path w="2747" h="2091" extrusionOk="0">
                  <a:moveTo>
                    <a:pt x="383" y="1"/>
                  </a:moveTo>
                  <a:cubicBezTo>
                    <a:pt x="302" y="1"/>
                    <a:pt x="221" y="47"/>
                    <a:pt x="153" y="176"/>
                  </a:cubicBezTo>
                  <a:cubicBezTo>
                    <a:pt x="92" y="328"/>
                    <a:pt x="31" y="480"/>
                    <a:pt x="1" y="693"/>
                  </a:cubicBezTo>
                  <a:cubicBezTo>
                    <a:pt x="669" y="1088"/>
                    <a:pt x="1399" y="1544"/>
                    <a:pt x="1976" y="2091"/>
                  </a:cubicBezTo>
                  <a:cubicBezTo>
                    <a:pt x="2493" y="1878"/>
                    <a:pt x="2675" y="1331"/>
                    <a:pt x="2706" y="1027"/>
                  </a:cubicBezTo>
                  <a:cubicBezTo>
                    <a:pt x="2746" y="703"/>
                    <a:pt x="2638" y="608"/>
                    <a:pt x="2535" y="608"/>
                  </a:cubicBezTo>
                  <a:cubicBezTo>
                    <a:pt x="2483" y="608"/>
                    <a:pt x="2432" y="632"/>
                    <a:pt x="2402" y="662"/>
                  </a:cubicBezTo>
                  <a:cubicBezTo>
                    <a:pt x="2183" y="868"/>
                    <a:pt x="1894" y="981"/>
                    <a:pt x="1619" y="981"/>
                  </a:cubicBezTo>
                  <a:cubicBezTo>
                    <a:pt x="1244" y="981"/>
                    <a:pt x="896" y="771"/>
                    <a:pt x="791" y="298"/>
                  </a:cubicBezTo>
                  <a:cubicBezTo>
                    <a:pt x="791" y="298"/>
                    <a:pt x="588" y="1"/>
                    <a:pt x="383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3581;p80">
              <a:extLst>
                <a:ext uri="{FF2B5EF4-FFF2-40B4-BE49-F238E27FC236}">
                  <a16:creationId xmlns:a16="http://schemas.microsoft.com/office/drawing/2014/main" id="{17098EE1-5AE2-4B37-B74B-04BA4E58602E}"/>
                </a:ext>
              </a:extLst>
            </p:cNvPr>
            <p:cNvSpPr/>
            <p:nvPr/>
          </p:nvSpPr>
          <p:spPr>
            <a:xfrm>
              <a:off x="3248750" y="4629025"/>
              <a:ext cx="50175" cy="37375"/>
            </a:xfrm>
            <a:custGeom>
              <a:avLst/>
              <a:gdLst/>
              <a:ahLst/>
              <a:cxnLst/>
              <a:rect l="l" t="t" r="r" b="b"/>
              <a:pathLst>
                <a:path w="2007" h="1495" extrusionOk="0">
                  <a:moveTo>
                    <a:pt x="61" y="1"/>
                  </a:moveTo>
                  <a:lnTo>
                    <a:pt x="61" y="1"/>
                  </a:lnTo>
                  <a:cubicBezTo>
                    <a:pt x="0" y="487"/>
                    <a:pt x="122" y="1065"/>
                    <a:pt x="851" y="1338"/>
                  </a:cubicBezTo>
                  <a:cubicBezTo>
                    <a:pt x="1106" y="1449"/>
                    <a:pt x="1335" y="1494"/>
                    <a:pt x="1535" y="1494"/>
                  </a:cubicBezTo>
                  <a:cubicBezTo>
                    <a:pt x="1718" y="1494"/>
                    <a:pt x="1876" y="1457"/>
                    <a:pt x="2006" y="1399"/>
                  </a:cubicBezTo>
                  <a:cubicBezTo>
                    <a:pt x="1429" y="852"/>
                    <a:pt x="699" y="396"/>
                    <a:pt x="61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3582;p80">
              <a:extLst>
                <a:ext uri="{FF2B5EF4-FFF2-40B4-BE49-F238E27FC236}">
                  <a16:creationId xmlns:a16="http://schemas.microsoft.com/office/drawing/2014/main" id="{2132DCD8-083F-42AE-8529-F1AB09AC45D6}"/>
                </a:ext>
              </a:extLst>
            </p:cNvPr>
            <p:cNvSpPr/>
            <p:nvPr/>
          </p:nvSpPr>
          <p:spPr>
            <a:xfrm>
              <a:off x="3136475" y="4455475"/>
              <a:ext cx="46950" cy="26450"/>
            </a:xfrm>
            <a:custGeom>
              <a:avLst/>
              <a:gdLst/>
              <a:ahLst/>
              <a:cxnLst/>
              <a:rect l="l" t="t" r="r" b="b"/>
              <a:pathLst>
                <a:path w="1878" h="1058" extrusionOk="0">
                  <a:moveTo>
                    <a:pt x="1622" y="1"/>
                  </a:moveTo>
                  <a:cubicBezTo>
                    <a:pt x="1017" y="1"/>
                    <a:pt x="190" y="430"/>
                    <a:pt x="23" y="985"/>
                  </a:cubicBezTo>
                  <a:cubicBezTo>
                    <a:pt x="1" y="1030"/>
                    <a:pt x="27" y="1058"/>
                    <a:pt x="55" y="1058"/>
                  </a:cubicBezTo>
                  <a:cubicBezTo>
                    <a:pt x="65" y="1058"/>
                    <a:pt x="76" y="1054"/>
                    <a:pt x="84" y="1046"/>
                  </a:cubicBezTo>
                  <a:cubicBezTo>
                    <a:pt x="570" y="499"/>
                    <a:pt x="1057" y="225"/>
                    <a:pt x="1786" y="165"/>
                  </a:cubicBezTo>
                  <a:cubicBezTo>
                    <a:pt x="1847" y="165"/>
                    <a:pt x="1877" y="43"/>
                    <a:pt x="1786" y="13"/>
                  </a:cubicBezTo>
                  <a:cubicBezTo>
                    <a:pt x="1734" y="5"/>
                    <a:pt x="1679" y="1"/>
                    <a:pt x="162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3583;p80">
              <a:extLst>
                <a:ext uri="{FF2B5EF4-FFF2-40B4-BE49-F238E27FC236}">
                  <a16:creationId xmlns:a16="http://schemas.microsoft.com/office/drawing/2014/main" id="{F8AD6E1B-5493-483F-A6F1-61043B3AD9AB}"/>
                </a:ext>
              </a:extLst>
            </p:cNvPr>
            <p:cNvSpPr/>
            <p:nvPr/>
          </p:nvSpPr>
          <p:spPr>
            <a:xfrm>
              <a:off x="3399200" y="4478425"/>
              <a:ext cx="44950" cy="25425"/>
            </a:xfrm>
            <a:custGeom>
              <a:avLst/>
              <a:gdLst/>
              <a:ahLst/>
              <a:cxnLst/>
              <a:rect l="l" t="t" r="r" b="b"/>
              <a:pathLst>
                <a:path w="1798" h="1017" extrusionOk="0">
                  <a:moveTo>
                    <a:pt x="175" y="1"/>
                  </a:moveTo>
                  <a:cubicBezTo>
                    <a:pt x="136" y="1"/>
                    <a:pt x="98" y="3"/>
                    <a:pt x="61" y="6"/>
                  </a:cubicBezTo>
                  <a:cubicBezTo>
                    <a:pt x="1" y="6"/>
                    <a:pt x="1" y="67"/>
                    <a:pt x="31" y="98"/>
                  </a:cubicBezTo>
                  <a:cubicBezTo>
                    <a:pt x="608" y="310"/>
                    <a:pt x="1186" y="462"/>
                    <a:pt x="1581" y="979"/>
                  </a:cubicBezTo>
                  <a:cubicBezTo>
                    <a:pt x="1599" y="1006"/>
                    <a:pt x="1627" y="1017"/>
                    <a:pt x="1656" y="1017"/>
                  </a:cubicBezTo>
                  <a:cubicBezTo>
                    <a:pt x="1725" y="1017"/>
                    <a:pt x="1798" y="952"/>
                    <a:pt x="1733" y="888"/>
                  </a:cubicBezTo>
                  <a:cubicBezTo>
                    <a:pt x="1449" y="404"/>
                    <a:pt x="738" y="1"/>
                    <a:pt x="17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3584;p80">
              <a:extLst>
                <a:ext uri="{FF2B5EF4-FFF2-40B4-BE49-F238E27FC236}">
                  <a16:creationId xmlns:a16="http://schemas.microsoft.com/office/drawing/2014/main" id="{0BC293A2-54FC-4084-A063-8CF713488026}"/>
                </a:ext>
              </a:extLst>
            </p:cNvPr>
            <p:cNvSpPr/>
            <p:nvPr/>
          </p:nvSpPr>
          <p:spPr>
            <a:xfrm>
              <a:off x="3118050" y="4584575"/>
              <a:ext cx="91200" cy="81950"/>
            </a:xfrm>
            <a:custGeom>
              <a:avLst/>
              <a:gdLst/>
              <a:ahLst/>
              <a:cxnLst/>
              <a:rect l="l" t="t" r="r" b="b"/>
              <a:pathLst>
                <a:path w="3648" h="3278" extrusionOk="0">
                  <a:moveTo>
                    <a:pt x="1776" y="1"/>
                  </a:moveTo>
                  <a:cubicBezTo>
                    <a:pt x="929" y="1"/>
                    <a:pt x="203" y="605"/>
                    <a:pt x="91" y="1414"/>
                  </a:cubicBezTo>
                  <a:cubicBezTo>
                    <a:pt x="0" y="2326"/>
                    <a:pt x="669" y="3147"/>
                    <a:pt x="1611" y="3268"/>
                  </a:cubicBezTo>
                  <a:cubicBezTo>
                    <a:pt x="1676" y="3274"/>
                    <a:pt x="1740" y="3277"/>
                    <a:pt x="1803" y="3277"/>
                  </a:cubicBezTo>
                  <a:cubicBezTo>
                    <a:pt x="2694" y="3277"/>
                    <a:pt x="3441" y="2691"/>
                    <a:pt x="3526" y="1840"/>
                  </a:cubicBezTo>
                  <a:cubicBezTo>
                    <a:pt x="3648" y="958"/>
                    <a:pt x="2979" y="137"/>
                    <a:pt x="2006" y="16"/>
                  </a:cubicBezTo>
                  <a:cubicBezTo>
                    <a:pt x="1929" y="6"/>
                    <a:pt x="1852" y="1"/>
                    <a:pt x="1776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3585;p80">
              <a:extLst>
                <a:ext uri="{FF2B5EF4-FFF2-40B4-BE49-F238E27FC236}">
                  <a16:creationId xmlns:a16="http://schemas.microsoft.com/office/drawing/2014/main" id="{0C841C90-26A3-423F-AB0C-8389CB228DB9}"/>
                </a:ext>
              </a:extLst>
            </p:cNvPr>
            <p:cNvSpPr/>
            <p:nvPr/>
          </p:nvSpPr>
          <p:spPr>
            <a:xfrm>
              <a:off x="3352850" y="4613600"/>
              <a:ext cx="91975" cy="81950"/>
            </a:xfrm>
            <a:custGeom>
              <a:avLst/>
              <a:gdLst/>
              <a:ahLst/>
              <a:cxnLst/>
              <a:rect l="l" t="t" r="r" b="b"/>
              <a:pathLst>
                <a:path w="3679" h="3278" extrusionOk="0">
                  <a:moveTo>
                    <a:pt x="1850" y="1"/>
                  </a:moveTo>
                  <a:cubicBezTo>
                    <a:pt x="985" y="1"/>
                    <a:pt x="236" y="587"/>
                    <a:pt x="122" y="1438"/>
                  </a:cubicBezTo>
                  <a:cubicBezTo>
                    <a:pt x="0" y="2320"/>
                    <a:pt x="700" y="3141"/>
                    <a:pt x="1642" y="3262"/>
                  </a:cubicBezTo>
                  <a:cubicBezTo>
                    <a:pt x="1719" y="3272"/>
                    <a:pt x="1797" y="3277"/>
                    <a:pt x="1873" y="3277"/>
                  </a:cubicBezTo>
                  <a:cubicBezTo>
                    <a:pt x="2724" y="3277"/>
                    <a:pt x="3473" y="2673"/>
                    <a:pt x="3557" y="1864"/>
                  </a:cubicBezTo>
                  <a:cubicBezTo>
                    <a:pt x="3678" y="952"/>
                    <a:pt x="2979" y="131"/>
                    <a:pt x="2037" y="10"/>
                  </a:cubicBezTo>
                  <a:cubicBezTo>
                    <a:pt x="1974" y="4"/>
                    <a:pt x="1912" y="1"/>
                    <a:pt x="185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3586;p80">
              <a:extLst>
                <a:ext uri="{FF2B5EF4-FFF2-40B4-BE49-F238E27FC236}">
                  <a16:creationId xmlns:a16="http://schemas.microsoft.com/office/drawing/2014/main" id="{5580EBFF-BA61-435B-8EDD-D1D6B6D054CB}"/>
                </a:ext>
              </a:extLst>
            </p:cNvPr>
            <p:cNvSpPr/>
            <p:nvPr/>
          </p:nvSpPr>
          <p:spPr>
            <a:xfrm>
              <a:off x="3042050" y="4325825"/>
              <a:ext cx="538025" cy="239875"/>
            </a:xfrm>
            <a:custGeom>
              <a:avLst/>
              <a:gdLst/>
              <a:ahLst/>
              <a:cxnLst/>
              <a:rect l="l" t="t" r="r" b="b"/>
              <a:pathLst>
                <a:path w="21521" h="9595" extrusionOk="0">
                  <a:moveTo>
                    <a:pt x="3010" y="1"/>
                  </a:moveTo>
                  <a:cubicBezTo>
                    <a:pt x="1824" y="2189"/>
                    <a:pt x="1520" y="4864"/>
                    <a:pt x="1" y="6992"/>
                  </a:cubicBezTo>
                  <a:cubicBezTo>
                    <a:pt x="791" y="7265"/>
                    <a:pt x="1338" y="7721"/>
                    <a:pt x="1338" y="7721"/>
                  </a:cubicBezTo>
                  <a:cubicBezTo>
                    <a:pt x="3253" y="7600"/>
                    <a:pt x="3709" y="1156"/>
                    <a:pt x="3709" y="1156"/>
                  </a:cubicBezTo>
                  <a:cubicBezTo>
                    <a:pt x="3709" y="1156"/>
                    <a:pt x="7448" y="4348"/>
                    <a:pt x="9514" y="4773"/>
                  </a:cubicBezTo>
                  <a:cubicBezTo>
                    <a:pt x="9725" y="4820"/>
                    <a:pt x="9921" y="4840"/>
                    <a:pt x="10102" y="4840"/>
                  </a:cubicBezTo>
                  <a:cubicBezTo>
                    <a:pt x="11693" y="4840"/>
                    <a:pt x="12159" y="3223"/>
                    <a:pt x="12159" y="3223"/>
                  </a:cubicBezTo>
                  <a:cubicBezTo>
                    <a:pt x="12159" y="3223"/>
                    <a:pt x="12797" y="4712"/>
                    <a:pt x="14317" y="5047"/>
                  </a:cubicBezTo>
                  <a:cubicBezTo>
                    <a:pt x="14455" y="5077"/>
                    <a:pt x="14581" y="5091"/>
                    <a:pt x="14697" y="5091"/>
                  </a:cubicBezTo>
                  <a:cubicBezTo>
                    <a:pt x="15853" y="5091"/>
                    <a:pt x="15928" y="3709"/>
                    <a:pt x="15928" y="3709"/>
                  </a:cubicBezTo>
                  <a:cubicBezTo>
                    <a:pt x="16681" y="4964"/>
                    <a:pt x="17319" y="5287"/>
                    <a:pt x="17776" y="5287"/>
                  </a:cubicBezTo>
                  <a:cubicBezTo>
                    <a:pt x="18261" y="5287"/>
                    <a:pt x="18542" y="4925"/>
                    <a:pt x="18542" y="4925"/>
                  </a:cubicBezTo>
                  <a:lnTo>
                    <a:pt x="18542" y="4925"/>
                  </a:lnTo>
                  <a:cubicBezTo>
                    <a:pt x="18542" y="4925"/>
                    <a:pt x="18025" y="9211"/>
                    <a:pt x="19454" y="9545"/>
                  </a:cubicBezTo>
                  <a:cubicBezTo>
                    <a:pt x="19604" y="9580"/>
                    <a:pt x="19740" y="9595"/>
                    <a:pt x="19865" y="9595"/>
                  </a:cubicBezTo>
                  <a:cubicBezTo>
                    <a:pt x="20948" y="9595"/>
                    <a:pt x="21095" y="8421"/>
                    <a:pt x="21095" y="8421"/>
                  </a:cubicBezTo>
                  <a:cubicBezTo>
                    <a:pt x="21206" y="8465"/>
                    <a:pt x="21318" y="8493"/>
                    <a:pt x="21417" y="8493"/>
                  </a:cubicBezTo>
                  <a:cubicBezTo>
                    <a:pt x="21453" y="8493"/>
                    <a:pt x="21488" y="8489"/>
                    <a:pt x="21521" y="8481"/>
                  </a:cubicBezTo>
                  <a:cubicBezTo>
                    <a:pt x="20305" y="7296"/>
                    <a:pt x="20123" y="4986"/>
                    <a:pt x="20123" y="2949"/>
                  </a:cubicBezTo>
                  <a:cubicBezTo>
                    <a:pt x="19822" y="3488"/>
                    <a:pt x="19419" y="3686"/>
                    <a:pt x="18995" y="3686"/>
                  </a:cubicBezTo>
                  <a:cubicBezTo>
                    <a:pt x="18389" y="3686"/>
                    <a:pt x="17743" y="3282"/>
                    <a:pt x="17296" y="2889"/>
                  </a:cubicBezTo>
                  <a:cubicBezTo>
                    <a:pt x="17083" y="2311"/>
                    <a:pt x="16293" y="1916"/>
                    <a:pt x="16384" y="1095"/>
                  </a:cubicBezTo>
                  <a:lnTo>
                    <a:pt x="16384" y="1095"/>
                  </a:lnTo>
                  <a:cubicBezTo>
                    <a:pt x="16255" y="2250"/>
                    <a:pt x="15477" y="3752"/>
                    <a:pt x="14432" y="3752"/>
                  </a:cubicBezTo>
                  <a:cubicBezTo>
                    <a:pt x="14240" y="3752"/>
                    <a:pt x="14039" y="3701"/>
                    <a:pt x="13831" y="3588"/>
                  </a:cubicBezTo>
                  <a:cubicBezTo>
                    <a:pt x="13071" y="2919"/>
                    <a:pt x="12645" y="1733"/>
                    <a:pt x="11916" y="822"/>
                  </a:cubicBezTo>
                  <a:cubicBezTo>
                    <a:pt x="11392" y="2637"/>
                    <a:pt x="10426" y="3282"/>
                    <a:pt x="9291" y="3282"/>
                  </a:cubicBezTo>
                  <a:cubicBezTo>
                    <a:pt x="7197" y="3282"/>
                    <a:pt x="4528" y="1085"/>
                    <a:pt x="3010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3587;p80">
              <a:extLst>
                <a:ext uri="{FF2B5EF4-FFF2-40B4-BE49-F238E27FC236}">
                  <a16:creationId xmlns:a16="http://schemas.microsoft.com/office/drawing/2014/main" id="{B850C765-CE7C-47F7-8F15-58B25DB5D819}"/>
                </a:ext>
              </a:extLst>
            </p:cNvPr>
            <p:cNvSpPr/>
            <p:nvPr/>
          </p:nvSpPr>
          <p:spPr>
            <a:xfrm>
              <a:off x="2988850" y="4224400"/>
              <a:ext cx="650500" cy="313475"/>
            </a:xfrm>
            <a:custGeom>
              <a:avLst/>
              <a:gdLst/>
              <a:ahLst/>
              <a:cxnLst/>
              <a:rect l="l" t="t" r="r" b="b"/>
              <a:pathLst>
                <a:path w="26020" h="12539" extrusionOk="0">
                  <a:moveTo>
                    <a:pt x="5466" y="1"/>
                  </a:moveTo>
                  <a:cubicBezTo>
                    <a:pt x="4493" y="1"/>
                    <a:pt x="4773" y="2690"/>
                    <a:pt x="4773" y="2690"/>
                  </a:cubicBezTo>
                  <a:cubicBezTo>
                    <a:pt x="4773" y="2690"/>
                    <a:pt x="4049" y="1242"/>
                    <a:pt x="3340" y="1242"/>
                  </a:cubicBezTo>
                  <a:cubicBezTo>
                    <a:pt x="3154" y="1242"/>
                    <a:pt x="2968" y="1343"/>
                    <a:pt x="2797" y="1596"/>
                  </a:cubicBezTo>
                  <a:cubicBezTo>
                    <a:pt x="1916" y="2812"/>
                    <a:pt x="3983" y="4332"/>
                    <a:pt x="3983" y="4332"/>
                  </a:cubicBezTo>
                  <a:cubicBezTo>
                    <a:pt x="3783" y="4396"/>
                    <a:pt x="3639" y="4418"/>
                    <a:pt x="3528" y="4418"/>
                  </a:cubicBezTo>
                  <a:cubicBezTo>
                    <a:pt x="3285" y="4418"/>
                    <a:pt x="3195" y="4313"/>
                    <a:pt x="3013" y="4313"/>
                  </a:cubicBezTo>
                  <a:cubicBezTo>
                    <a:pt x="2884" y="4313"/>
                    <a:pt x="2710" y="4366"/>
                    <a:pt x="2402" y="4544"/>
                  </a:cubicBezTo>
                  <a:cubicBezTo>
                    <a:pt x="700" y="5790"/>
                    <a:pt x="1581" y="8070"/>
                    <a:pt x="1581" y="8070"/>
                  </a:cubicBezTo>
                  <a:cubicBezTo>
                    <a:pt x="1" y="9286"/>
                    <a:pt x="1247" y="10897"/>
                    <a:pt x="1247" y="10897"/>
                  </a:cubicBezTo>
                  <a:cubicBezTo>
                    <a:pt x="1551" y="10897"/>
                    <a:pt x="1855" y="10958"/>
                    <a:pt x="2129" y="11049"/>
                  </a:cubicBezTo>
                  <a:cubicBezTo>
                    <a:pt x="3648" y="8952"/>
                    <a:pt x="3952" y="6246"/>
                    <a:pt x="5138" y="4058"/>
                  </a:cubicBezTo>
                  <a:cubicBezTo>
                    <a:pt x="6656" y="5142"/>
                    <a:pt x="9338" y="7339"/>
                    <a:pt x="11433" y="7339"/>
                  </a:cubicBezTo>
                  <a:cubicBezTo>
                    <a:pt x="12568" y="7339"/>
                    <a:pt x="13531" y="6694"/>
                    <a:pt x="14044" y="4879"/>
                  </a:cubicBezTo>
                  <a:cubicBezTo>
                    <a:pt x="14773" y="5790"/>
                    <a:pt x="15199" y="6976"/>
                    <a:pt x="15959" y="7645"/>
                  </a:cubicBezTo>
                  <a:cubicBezTo>
                    <a:pt x="16167" y="7758"/>
                    <a:pt x="16368" y="7809"/>
                    <a:pt x="16560" y="7809"/>
                  </a:cubicBezTo>
                  <a:cubicBezTo>
                    <a:pt x="17605" y="7809"/>
                    <a:pt x="18383" y="6307"/>
                    <a:pt x="18512" y="5152"/>
                  </a:cubicBezTo>
                  <a:lnTo>
                    <a:pt x="18512" y="5152"/>
                  </a:lnTo>
                  <a:cubicBezTo>
                    <a:pt x="18421" y="5973"/>
                    <a:pt x="19211" y="6368"/>
                    <a:pt x="19424" y="6946"/>
                  </a:cubicBezTo>
                  <a:cubicBezTo>
                    <a:pt x="19871" y="7339"/>
                    <a:pt x="20517" y="7743"/>
                    <a:pt x="21123" y="7743"/>
                  </a:cubicBezTo>
                  <a:cubicBezTo>
                    <a:pt x="21547" y="7743"/>
                    <a:pt x="21950" y="7545"/>
                    <a:pt x="22251" y="7006"/>
                  </a:cubicBezTo>
                  <a:cubicBezTo>
                    <a:pt x="22251" y="9043"/>
                    <a:pt x="22433" y="11353"/>
                    <a:pt x="23649" y="12538"/>
                  </a:cubicBezTo>
                  <a:cubicBezTo>
                    <a:pt x="24105" y="12447"/>
                    <a:pt x="24469" y="11991"/>
                    <a:pt x="24469" y="11991"/>
                  </a:cubicBezTo>
                  <a:cubicBezTo>
                    <a:pt x="26020" y="9894"/>
                    <a:pt x="24409" y="9164"/>
                    <a:pt x="24409" y="9164"/>
                  </a:cubicBezTo>
                  <a:cubicBezTo>
                    <a:pt x="24865" y="6550"/>
                    <a:pt x="22555" y="6338"/>
                    <a:pt x="22555" y="6338"/>
                  </a:cubicBezTo>
                  <a:cubicBezTo>
                    <a:pt x="22284" y="3186"/>
                    <a:pt x="18661" y="2886"/>
                    <a:pt x="17296" y="2886"/>
                  </a:cubicBezTo>
                  <a:cubicBezTo>
                    <a:pt x="16975" y="2886"/>
                    <a:pt x="16779" y="2903"/>
                    <a:pt x="16779" y="2903"/>
                  </a:cubicBezTo>
                  <a:cubicBezTo>
                    <a:pt x="16779" y="2903"/>
                    <a:pt x="17691" y="1201"/>
                    <a:pt x="14013" y="593"/>
                  </a:cubicBezTo>
                  <a:cubicBezTo>
                    <a:pt x="13614" y="527"/>
                    <a:pt x="13204" y="497"/>
                    <a:pt x="12791" y="497"/>
                  </a:cubicBezTo>
                  <a:cubicBezTo>
                    <a:pt x="9404" y="497"/>
                    <a:pt x="5806" y="2477"/>
                    <a:pt x="5806" y="2477"/>
                  </a:cubicBezTo>
                  <a:cubicBezTo>
                    <a:pt x="5806" y="2477"/>
                    <a:pt x="6749" y="258"/>
                    <a:pt x="5594" y="15"/>
                  </a:cubicBezTo>
                  <a:cubicBezTo>
                    <a:pt x="5549" y="6"/>
                    <a:pt x="5506" y="1"/>
                    <a:pt x="5466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3588;p80">
              <a:extLst>
                <a:ext uri="{FF2B5EF4-FFF2-40B4-BE49-F238E27FC236}">
                  <a16:creationId xmlns:a16="http://schemas.microsoft.com/office/drawing/2014/main" id="{A44CB9C1-D42E-4932-93CC-E43B63092312}"/>
                </a:ext>
              </a:extLst>
            </p:cNvPr>
            <p:cNvSpPr/>
            <p:nvPr/>
          </p:nvSpPr>
          <p:spPr>
            <a:xfrm>
              <a:off x="3195125" y="4262825"/>
              <a:ext cx="125075" cy="114075"/>
            </a:xfrm>
            <a:custGeom>
              <a:avLst/>
              <a:gdLst/>
              <a:ahLst/>
              <a:cxnLst/>
              <a:rect l="l" t="t" r="r" b="b"/>
              <a:pathLst>
                <a:path w="5003" h="4563" extrusionOk="0">
                  <a:moveTo>
                    <a:pt x="3965" y="0"/>
                  </a:moveTo>
                  <a:cubicBezTo>
                    <a:pt x="3884" y="0"/>
                    <a:pt x="3806" y="109"/>
                    <a:pt x="3878" y="180"/>
                  </a:cubicBezTo>
                  <a:cubicBezTo>
                    <a:pt x="4425" y="728"/>
                    <a:pt x="4546" y="1639"/>
                    <a:pt x="4577" y="2369"/>
                  </a:cubicBezTo>
                  <a:cubicBezTo>
                    <a:pt x="4602" y="3012"/>
                    <a:pt x="4284" y="3554"/>
                    <a:pt x="3707" y="3554"/>
                  </a:cubicBezTo>
                  <a:cubicBezTo>
                    <a:pt x="3575" y="3554"/>
                    <a:pt x="3429" y="3526"/>
                    <a:pt x="3270" y="3463"/>
                  </a:cubicBezTo>
                  <a:cubicBezTo>
                    <a:pt x="2814" y="3250"/>
                    <a:pt x="2449" y="2825"/>
                    <a:pt x="2236" y="2369"/>
                  </a:cubicBezTo>
                  <a:cubicBezTo>
                    <a:pt x="2226" y="2337"/>
                    <a:pt x="2200" y="2324"/>
                    <a:pt x="2173" y="2324"/>
                  </a:cubicBezTo>
                  <a:cubicBezTo>
                    <a:pt x="2122" y="2324"/>
                    <a:pt x="2065" y="2370"/>
                    <a:pt x="2084" y="2430"/>
                  </a:cubicBezTo>
                  <a:cubicBezTo>
                    <a:pt x="2206" y="2916"/>
                    <a:pt x="2236" y="3372"/>
                    <a:pt x="2176" y="3858"/>
                  </a:cubicBezTo>
                  <a:cubicBezTo>
                    <a:pt x="2094" y="4224"/>
                    <a:pt x="1893" y="4354"/>
                    <a:pt x="1659" y="4354"/>
                  </a:cubicBezTo>
                  <a:cubicBezTo>
                    <a:pt x="1368" y="4354"/>
                    <a:pt x="1027" y="4152"/>
                    <a:pt x="808" y="3950"/>
                  </a:cubicBezTo>
                  <a:cubicBezTo>
                    <a:pt x="443" y="3615"/>
                    <a:pt x="230" y="3129"/>
                    <a:pt x="139" y="2673"/>
                  </a:cubicBezTo>
                  <a:cubicBezTo>
                    <a:pt x="125" y="2632"/>
                    <a:pt x="93" y="2615"/>
                    <a:pt x="65" y="2615"/>
                  </a:cubicBezTo>
                  <a:cubicBezTo>
                    <a:pt x="30" y="2615"/>
                    <a:pt x="1" y="2640"/>
                    <a:pt x="18" y="2673"/>
                  </a:cubicBezTo>
                  <a:cubicBezTo>
                    <a:pt x="94" y="3309"/>
                    <a:pt x="788" y="4562"/>
                    <a:pt x="1564" y="4562"/>
                  </a:cubicBezTo>
                  <a:cubicBezTo>
                    <a:pt x="1715" y="4562"/>
                    <a:pt x="1870" y="4515"/>
                    <a:pt x="2024" y="4405"/>
                  </a:cubicBezTo>
                  <a:cubicBezTo>
                    <a:pt x="2297" y="4223"/>
                    <a:pt x="2358" y="3828"/>
                    <a:pt x="2388" y="3554"/>
                  </a:cubicBezTo>
                  <a:cubicBezTo>
                    <a:pt x="2388" y="3343"/>
                    <a:pt x="2388" y="3132"/>
                    <a:pt x="2369" y="2921"/>
                  </a:cubicBezTo>
                  <a:lnTo>
                    <a:pt x="2369" y="2921"/>
                  </a:lnTo>
                  <a:cubicBezTo>
                    <a:pt x="2375" y="2930"/>
                    <a:pt x="2382" y="2938"/>
                    <a:pt x="2388" y="2946"/>
                  </a:cubicBezTo>
                  <a:cubicBezTo>
                    <a:pt x="2721" y="3335"/>
                    <a:pt x="3313" y="3735"/>
                    <a:pt x="3828" y="3735"/>
                  </a:cubicBezTo>
                  <a:cubicBezTo>
                    <a:pt x="4160" y="3735"/>
                    <a:pt x="4459" y="3569"/>
                    <a:pt x="4638" y="3129"/>
                  </a:cubicBezTo>
                  <a:cubicBezTo>
                    <a:pt x="5002" y="2278"/>
                    <a:pt x="4698" y="667"/>
                    <a:pt x="4030" y="29"/>
                  </a:cubicBezTo>
                  <a:cubicBezTo>
                    <a:pt x="4010" y="9"/>
                    <a:pt x="3987" y="0"/>
                    <a:pt x="3965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3589;p80">
              <a:extLst>
                <a:ext uri="{FF2B5EF4-FFF2-40B4-BE49-F238E27FC236}">
                  <a16:creationId xmlns:a16="http://schemas.microsoft.com/office/drawing/2014/main" id="{BE1CF17D-A1D2-4DE0-98CD-62D13963E8D3}"/>
                </a:ext>
              </a:extLst>
            </p:cNvPr>
            <p:cNvSpPr/>
            <p:nvPr/>
          </p:nvSpPr>
          <p:spPr>
            <a:xfrm>
              <a:off x="3486600" y="4370175"/>
              <a:ext cx="67650" cy="67650"/>
            </a:xfrm>
            <a:custGeom>
              <a:avLst/>
              <a:gdLst/>
              <a:ahLst/>
              <a:cxnLst/>
              <a:rect l="l" t="t" r="r" b="b"/>
              <a:pathLst>
                <a:path w="2706" h="2706" extrusionOk="0">
                  <a:moveTo>
                    <a:pt x="76" y="0"/>
                  </a:moveTo>
                  <a:cubicBezTo>
                    <a:pt x="42" y="0"/>
                    <a:pt x="0" y="15"/>
                    <a:pt x="0" y="51"/>
                  </a:cubicBezTo>
                  <a:cubicBezTo>
                    <a:pt x="122" y="902"/>
                    <a:pt x="243" y="2330"/>
                    <a:pt x="1186" y="2665"/>
                  </a:cubicBezTo>
                  <a:cubicBezTo>
                    <a:pt x="1266" y="2692"/>
                    <a:pt x="1343" y="2705"/>
                    <a:pt x="1418" y="2705"/>
                  </a:cubicBezTo>
                  <a:cubicBezTo>
                    <a:pt x="2163" y="2705"/>
                    <a:pt x="2622" y="1424"/>
                    <a:pt x="2705" y="871"/>
                  </a:cubicBezTo>
                  <a:cubicBezTo>
                    <a:pt x="2705" y="790"/>
                    <a:pt x="2651" y="736"/>
                    <a:pt x="2597" y="736"/>
                  </a:cubicBezTo>
                  <a:cubicBezTo>
                    <a:pt x="2570" y="736"/>
                    <a:pt x="2543" y="750"/>
                    <a:pt x="2523" y="780"/>
                  </a:cubicBezTo>
                  <a:cubicBezTo>
                    <a:pt x="2239" y="1292"/>
                    <a:pt x="2140" y="2469"/>
                    <a:pt x="1407" y="2469"/>
                  </a:cubicBezTo>
                  <a:cubicBezTo>
                    <a:pt x="1356" y="2469"/>
                    <a:pt x="1303" y="2464"/>
                    <a:pt x="1246" y="2452"/>
                  </a:cubicBezTo>
                  <a:cubicBezTo>
                    <a:pt x="365" y="2270"/>
                    <a:pt x="395" y="689"/>
                    <a:pt x="122" y="20"/>
                  </a:cubicBezTo>
                  <a:cubicBezTo>
                    <a:pt x="122" y="8"/>
                    <a:pt x="101" y="0"/>
                    <a:pt x="7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3590;p80">
              <a:extLst>
                <a:ext uri="{FF2B5EF4-FFF2-40B4-BE49-F238E27FC236}">
                  <a16:creationId xmlns:a16="http://schemas.microsoft.com/office/drawing/2014/main" id="{3D8BF165-7B2A-475E-990D-E8B63B973EF7}"/>
                </a:ext>
              </a:extLst>
            </p:cNvPr>
            <p:cNvSpPr/>
            <p:nvPr/>
          </p:nvSpPr>
          <p:spPr>
            <a:xfrm>
              <a:off x="3039450" y="4408100"/>
              <a:ext cx="58100" cy="67475"/>
            </a:xfrm>
            <a:custGeom>
              <a:avLst/>
              <a:gdLst/>
              <a:ahLst/>
              <a:cxnLst/>
              <a:rect l="l" t="t" r="r" b="b"/>
              <a:pathLst>
                <a:path w="2324" h="2699" extrusionOk="0">
                  <a:moveTo>
                    <a:pt x="2006" y="0"/>
                  </a:moveTo>
                  <a:cubicBezTo>
                    <a:pt x="1958" y="0"/>
                    <a:pt x="1910" y="41"/>
                    <a:pt x="1928" y="114"/>
                  </a:cubicBezTo>
                  <a:cubicBezTo>
                    <a:pt x="2050" y="661"/>
                    <a:pt x="2050" y="1300"/>
                    <a:pt x="1928" y="1847"/>
                  </a:cubicBezTo>
                  <a:cubicBezTo>
                    <a:pt x="1847" y="2200"/>
                    <a:pt x="1619" y="2530"/>
                    <a:pt x="1267" y="2530"/>
                  </a:cubicBezTo>
                  <a:cubicBezTo>
                    <a:pt x="1226" y="2530"/>
                    <a:pt x="1183" y="2525"/>
                    <a:pt x="1138" y="2515"/>
                  </a:cubicBezTo>
                  <a:cubicBezTo>
                    <a:pt x="713" y="2424"/>
                    <a:pt x="409" y="1877"/>
                    <a:pt x="196" y="1543"/>
                  </a:cubicBezTo>
                  <a:cubicBezTo>
                    <a:pt x="178" y="1516"/>
                    <a:pt x="152" y="1505"/>
                    <a:pt x="127" y="1505"/>
                  </a:cubicBezTo>
                  <a:cubicBezTo>
                    <a:pt x="64" y="1505"/>
                    <a:pt x="1" y="1570"/>
                    <a:pt x="44" y="1634"/>
                  </a:cubicBezTo>
                  <a:cubicBezTo>
                    <a:pt x="315" y="2040"/>
                    <a:pt x="821" y="2699"/>
                    <a:pt x="1324" y="2699"/>
                  </a:cubicBezTo>
                  <a:cubicBezTo>
                    <a:pt x="1499" y="2699"/>
                    <a:pt x="1673" y="2620"/>
                    <a:pt x="1837" y="2424"/>
                  </a:cubicBezTo>
                  <a:cubicBezTo>
                    <a:pt x="2323" y="1847"/>
                    <a:pt x="2232" y="722"/>
                    <a:pt x="2080" y="53"/>
                  </a:cubicBezTo>
                  <a:cubicBezTo>
                    <a:pt x="2068" y="17"/>
                    <a:pt x="2037" y="0"/>
                    <a:pt x="200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3591;p80">
              <a:extLst>
                <a:ext uri="{FF2B5EF4-FFF2-40B4-BE49-F238E27FC236}">
                  <a16:creationId xmlns:a16="http://schemas.microsoft.com/office/drawing/2014/main" id="{97F0FA86-E057-4733-AA78-2138325B6C94}"/>
                </a:ext>
              </a:extLst>
            </p:cNvPr>
            <p:cNvSpPr/>
            <p:nvPr/>
          </p:nvSpPr>
          <p:spPr>
            <a:xfrm>
              <a:off x="2831550" y="4629800"/>
              <a:ext cx="186975" cy="186950"/>
            </a:xfrm>
            <a:custGeom>
              <a:avLst/>
              <a:gdLst/>
              <a:ahLst/>
              <a:cxnLst/>
              <a:rect l="l" t="t" r="r" b="b"/>
              <a:pathLst>
                <a:path w="7479" h="7478" extrusionOk="0">
                  <a:moveTo>
                    <a:pt x="5320" y="0"/>
                  </a:moveTo>
                  <a:lnTo>
                    <a:pt x="3132" y="2128"/>
                  </a:lnTo>
                  <a:lnTo>
                    <a:pt x="1" y="2158"/>
                  </a:lnTo>
                  <a:lnTo>
                    <a:pt x="2159" y="4377"/>
                  </a:lnTo>
                  <a:lnTo>
                    <a:pt x="2189" y="7477"/>
                  </a:lnTo>
                  <a:lnTo>
                    <a:pt x="4378" y="5319"/>
                  </a:lnTo>
                  <a:lnTo>
                    <a:pt x="7478" y="5319"/>
                  </a:lnTo>
                  <a:lnTo>
                    <a:pt x="5351" y="3101"/>
                  </a:lnTo>
                  <a:lnTo>
                    <a:pt x="53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3592;p80">
              <a:extLst>
                <a:ext uri="{FF2B5EF4-FFF2-40B4-BE49-F238E27FC236}">
                  <a16:creationId xmlns:a16="http://schemas.microsoft.com/office/drawing/2014/main" id="{CAEF3966-4328-4DED-9EF6-10DCE53166A0}"/>
                </a:ext>
              </a:extLst>
            </p:cNvPr>
            <p:cNvSpPr/>
            <p:nvPr/>
          </p:nvSpPr>
          <p:spPr>
            <a:xfrm>
              <a:off x="4327025" y="4356225"/>
              <a:ext cx="194575" cy="194550"/>
            </a:xfrm>
            <a:custGeom>
              <a:avLst/>
              <a:gdLst/>
              <a:ahLst/>
              <a:cxnLst/>
              <a:rect l="l" t="t" r="r" b="b"/>
              <a:pathLst>
                <a:path w="7783" h="7782" extrusionOk="0">
                  <a:moveTo>
                    <a:pt x="5046" y="1"/>
                  </a:moveTo>
                  <a:lnTo>
                    <a:pt x="3101" y="2372"/>
                  </a:lnTo>
                  <a:lnTo>
                    <a:pt x="1" y="2736"/>
                  </a:lnTo>
                  <a:lnTo>
                    <a:pt x="2372" y="4682"/>
                  </a:lnTo>
                  <a:lnTo>
                    <a:pt x="2736" y="7782"/>
                  </a:lnTo>
                  <a:lnTo>
                    <a:pt x="4682" y="5411"/>
                  </a:lnTo>
                  <a:lnTo>
                    <a:pt x="7782" y="5046"/>
                  </a:lnTo>
                  <a:lnTo>
                    <a:pt x="5411" y="3101"/>
                  </a:lnTo>
                  <a:lnTo>
                    <a:pt x="50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3593;p80">
              <a:extLst>
                <a:ext uri="{FF2B5EF4-FFF2-40B4-BE49-F238E27FC236}">
                  <a16:creationId xmlns:a16="http://schemas.microsoft.com/office/drawing/2014/main" id="{20DF4989-F697-47AD-8FFE-CB752FF56E27}"/>
                </a:ext>
              </a:extLst>
            </p:cNvPr>
            <p:cNvSpPr/>
            <p:nvPr/>
          </p:nvSpPr>
          <p:spPr>
            <a:xfrm>
              <a:off x="4313350" y="4573550"/>
              <a:ext cx="224950" cy="216600"/>
            </a:xfrm>
            <a:custGeom>
              <a:avLst/>
              <a:gdLst/>
              <a:ahLst/>
              <a:cxnLst/>
              <a:rect l="l" t="t" r="r" b="b"/>
              <a:pathLst>
                <a:path w="8998" h="8664" extrusionOk="0">
                  <a:moveTo>
                    <a:pt x="3040" y="2797"/>
                  </a:moveTo>
                  <a:cubicBezTo>
                    <a:pt x="3040" y="2797"/>
                    <a:pt x="3800" y="1"/>
                    <a:pt x="4499" y="122"/>
                  </a:cubicBezTo>
                  <a:cubicBezTo>
                    <a:pt x="5198" y="214"/>
                    <a:pt x="6019" y="2402"/>
                    <a:pt x="6019" y="2402"/>
                  </a:cubicBezTo>
                  <a:cubicBezTo>
                    <a:pt x="6019" y="2402"/>
                    <a:pt x="8815" y="2797"/>
                    <a:pt x="8907" y="3466"/>
                  </a:cubicBezTo>
                  <a:cubicBezTo>
                    <a:pt x="8998" y="4165"/>
                    <a:pt x="6961" y="5199"/>
                    <a:pt x="6961" y="5199"/>
                  </a:cubicBezTo>
                  <a:cubicBezTo>
                    <a:pt x="6961" y="5199"/>
                    <a:pt x="8359" y="7934"/>
                    <a:pt x="7843" y="8299"/>
                  </a:cubicBezTo>
                  <a:cubicBezTo>
                    <a:pt x="7326" y="8664"/>
                    <a:pt x="4773" y="6870"/>
                    <a:pt x="4773" y="6870"/>
                  </a:cubicBezTo>
                  <a:cubicBezTo>
                    <a:pt x="4773" y="6870"/>
                    <a:pt x="2493" y="8633"/>
                    <a:pt x="1764" y="8360"/>
                  </a:cubicBezTo>
                  <a:cubicBezTo>
                    <a:pt x="1338" y="8177"/>
                    <a:pt x="2463" y="5381"/>
                    <a:pt x="2463" y="5381"/>
                  </a:cubicBezTo>
                  <a:cubicBezTo>
                    <a:pt x="2463" y="5381"/>
                    <a:pt x="1" y="4226"/>
                    <a:pt x="213" y="3557"/>
                  </a:cubicBezTo>
                  <a:cubicBezTo>
                    <a:pt x="426" y="2919"/>
                    <a:pt x="3040" y="2797"/>
                    <a:pt x="3040" y="27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3594;p80">
              <a:extLst>
                <a:ext uri="{FF2B5EF4-FFF2-40B4-BE49-F238E27FC236}">
                  <a16:creationId xmlns:a16="http://schemas.microsoft.com/office/drawing/2014/main" id="{0EBAF40A-8203-4642-A4A4-A26CE16918DA}"/>
                </a:ext>
              </a:extLst>
            </p:cNvPr>
            <p:cNvSpPr/>
            <p:nvPr/>
          </p:nvSpPr>
          <p:spPr>
            <a:xfrm>
              <a:off x="2736575" y="4398775"/>
              <a:ext cx="222675" cy="218125"/>
            </a:xfrm>
            <a:custGeom>
              <a:avLst/>
              <a:gdLst/>
              <a:ahLst/>
              <a:cxnLst/>
              <a:rect l="l" t="t" r="r" b="b"/>
              <a:pathLst>
                <a:path w="8907" h="8725" extrusionOk="0">
                  <a:moveTo>
                    <a:pt x="2797" y="2888"/>
                  </a:moveTo>
                  <a:cubicBezTo>
                    <a:pt x="2797" y="2888"/>
                    <a:pt x="3101" y="31"/>
                    <a:pt x="3800" y="1"/>
                  </a:cubicBezTo>
                  <a:cubicBezTo>
                    <a:pt x="4529" y="1"/>
                    <a:pt x="5685" y="2037"/>
                    <a:pt x="5685" y="2037"/>
                  </a:cubicBezTo>
                  <a:cubicBezTo>
                    <a:pt x="5685" y="2037"/>
                    <a:pt x="8511" y="1977"/>
                    <a:pt x="8694" y="2645"/>
                  </a:cubicBezTo>
                  <a:cubicBezTo>
                    <a:pt x="8906" y="3284"/>
                    <a:pt x="7022" y="4651"/>
                    <a:pt x="7022" y="4651"/>
                  </a:cubicBezTo>
                  <a:cubicBezTo>
                    <a:pt x="7022" y="4651"/>
                    <a:pt x="8846" y="7113"/>
                    <a:pt x="8390" y="7569"/>
                  </a:cubicBezTo>
                  <a:cubicBezTo>
                    <a:pt x="7934" y="7995"/>
                    <a:pt x="5137" y="6627"/>
                    <a:pt x="5137" y="6627"/>
                  </a:cubicBezTo>
                  <a:cubicBezTo>
                    <a:pt x="5137" y="6627"/>
                    <a:pt x="3162" y="8724"/>
                    <a:pt x="2402" y="8572"/>
                  </a:cubicBezTo>
                  <a:cubicBezTo>
                    <a:pt x="1946" y="8481"/>
                    <a:pt x="2615" y="5533"/>
                    <a:pt x="2615" y="5533"/>
                  </a:cubicBezTo>
                  <a:cubicBezTo>
                    <a:pt x="2615" y="5533"/>
                    <a:pt x="1" y="4773"/>
                    <a:pt x="122" y="4104"/>
                  </a:cubicBezTo>
                  <a:cubicBezTo>
                    <a:pt x="213" y="3436"/>
                    <a:pt x="2797" y="2888"/>
                    <a:pt x="2797" y="28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3595;p80">
              <a:extLst>
                <a:ext uri="{FF2B5EF4-FFF2-40B4-BE49-F238E27FC236}">
                  <a16:creationId xmlns:a16="http://schemas.microsoft.com/office/drawing/2014/main" id="{256AF09A-77FC-4E54-8A23-A1A9506E2F76}"/>
                </a:ext>
              </a:extLst>
            </p:cNvPr>
            <p:cNvSpPr/>
            <p:nvPr/>
          </p:nvSpPr>
          <p:spPr>
            <a:xfrm>
              <a:off x="4557275" y="4508175"/>
              <a:ext cx="94250" cy="82475"/>
            </a:xfrm>
            <a:custGeom>
              <a:avLst/>
              <a:gdLst/>
              <a:ahLst/>
              <a:cxnLst/>
              <a:rect l="l" t="t" r="r" b="b"/>
              <a:pathLst>
                <a:path w="3770" h="3299" extrusionOk="0">
                  <a:moveTo>
                    <a:pt x="1894" y="1"/>
                  </a:moveTo>
                  <a:cubicBezTo>
                    <a:pt x="1384" y="1"/>
                    <a:pt x="878" y="231"/>
                    <a:pt x="548" y="671"/>
                  </a:cubicBezTo>
                  <a:cubicBezTo>
                    <a:pt x="1" y="1430"/>
                    <a:pt x="183" y="2464"/>
                    <a:pt x="912" y="2981"/>
                  </a:cubicBezTo>
                  <a:cubicBezTo>
                    <a:pt x="1212" y="3196"/>
                    <a:pt x="1555" y="3299"/>
                    <a:pt x="1891" y="3299"/>
                  </a:cubicBezTo>
                  <a:cubicBezTo>
                    <a:pt x="2407" y="3299"/>
                    <a:pt x="2910" y="3058"/>
                    <a:pt x="3223" y="2616"/>
                  </a:cubicBezTo>
                  <a:cubicBezTo>
                    <a:pt x="3770" y="1886"/>
                    <a:pt x="3587" y="853"/>
                    <a:pt x="2858" y="306"/>
                  </a:cubicBezTo>
                  <a:cubicBezTo>
                    <a:pt x="2568" y="101"/>
                    <a:pt x="2230" y="1"/>
                    <a:pt x="1894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3596;p80">
              <a:extLst>
                <a:ext uri="{FF2B5EF4-FFF2-40B4-BE49-F238E27FC236}">
                  <a16:creationId xmlns:a16="http://schemas.microsoft.com/office/drawing/2014/main" id="{09BA793F-82A5-4448-A3D1-B3C5B93F8AAC}"/>
                </a:ext>
              </a:extLst>
            </p:cNvPr>
            <p:cNvSpPr/>
            <p:nvPr/>
          </p:nvSpPr>
          <p:spPr>
            <a:xfrm>
              <a:off x="2700100" y="4638625"/>
              <a:ext cx="57775" cy="51500"/>
            </a:xfrm>
            <a:custGeom>
              <a:avLst/>
              <a:gdLst/>
              <a:ahLst/>
              <a:cxnLst/>
              <a:rect l="l" t="t" r="r" b="b"/>
              <a:pathLst>
                <a:path w="2311" h="2060" extrusionOk="0">
                  <a:moveTo>
                    <a:pt x="1125" y="1"/>
                  </a:moveTo>
                  <a:cubicBezTo>
                    <a:pt x="1024" y="1"/>
                    <a:pt x="922" y="14"/>
                    <a:pt x="821" y="42"/>
                  </a:cubicBezTo>
                  <a:cubicBezTo>
                    <a:pt x="304" y="225"/>
                    <a:pt x="1" y="802"/>
                    <a:pt x="183" y="1349"/>
                  </a:cubicBezTo>
                  <a:cubicBezTo>
                    <a:pt x="307" y="1795"/>
                    <a:pt x="734" y="2060"/>
                    <a:pt x="1167" y="2060"/>
                  </a:cubicBezTo>
                  <a:cubicBezTo>
                    <a:pt x="1266" y="2060"/>
                    <a:pt x="1364" y="2046"/>
                    <a:pt x="1460" y="2018"/>
                  </a:cubicBezTo>
                  <a:cubicBezTo>
                    <a:pt x="2007" y="1836"/>
                    <a:pt x="2311" y="1258"/>
                    <a:pt x="2128" y="711"/>
                  </a:cubicBezTo>
                  <a:cubicBezTo>
                    <a:pt x="1980" y="265"/>
                    <a:pt x="1568" y="1"/>
                    <a:pt x="1125" y="1"/>
                  </a:cubicBezTo>
                  <a:close/>
                </a:path>
              </a:pathLst>
            </a:custGeom>
            <a:solidFill>
              <a:srgbClr val="4FC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2EF852-8D92-28E5-36E4-EB2B38BC93A7}"/>
              </a:ext>
            </a:extLst>
          </p:cNvPr>
          <p:cNvSpPr/>
          <p:nvPr/>
        </p:nvSpPr>
        <p:spPr>
          <a:xfrm>
            <a:off x="3323047" y="3870488"/>
            <a:ext cx="5821530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KG Primary Penmanship" panose="020005060000000200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Word Family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23CFB-8877-0E4A-F735-895F2DBBD062}"/>
              </a:ext>
            </a:extLst>
          </p:cNvPr>
          <p:cNvSpPr/>
          <p:nvPr/>
        </p:nvSpPr>
        <p:spPr>
          <a:xfrm>
            <a:off x="6070456" y="763601"/>
            <a:ext cx="2133600" cy="24511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513F75E-7E8D-0298-4205-A8DC8ABDB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657" y="763602"/>
            <a:ext cx="894797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D5AF6DC-AD51-2E1B-391B-E23489BA0003}"/>
              </a:ext>
            </a:extLst>
          </p:cNvPr>
          <p:cNvSpPr/>
          <p:nvPr/>
        </p:nvSpPr>
        <p:spPr>
          <a:xfrm>
            <a:off x="4013056" y="763601"/>
            <a:ext cx="2133600" cy="2451100"/>
          </a:xfrm>
          <a:prstGeom prst="rect">
            <a:avLst/>
          </a:prstGeom>
          <a:solidFill>
            <a:srgbClr val="EB0578"/>
          </a:solidFill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63" name="TextBox 10">
            <a:extLst>
              <a:ext uri="{FF2B5EF4-FFF2-40B4-BE49-F238E27FC236}">
                <a16:creationId xmlns:a16="http://schemas.microsoft.com/office/drawing/2014/main" id="{81ABAF71-CE69-B346-10BD-C964CCA29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6456" y="763602"/>
            <a:ext cx="936475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46047587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5335C920-1411-4432-B63B-6DAFF86BF86D}"/>
              </a:ext>
            </a:extLst>
          </p:cNvPr>
          <p:cNvGrpSpPr/>
          <p:nvPr/>
        </p:nvGrpSpPr>
        <p:grpSpPr>
          <a:xfrm>
            <a:off x="165651" y="3163421"/>
            <a:ext cx="11860696" cy="1439465"/>
            <a:chOff x="165652" y="4197625"/>
            <a:chExt cx="11860696" cy="101422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7974B03-5C85-4DA8-8FB7-AE148437E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B1F156-EA64-4AAF-BB0F-2D68291080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B490DC-B3A8-427C-955C-938647EA0F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25E152-6DC7-428D-8A43-341B0483E973}"/>
              </a:ext>
            </a:extLst>
          </p:cNvPr>
          <p:cNvGrpSpPr/>
          <p:nvPr/>
        </p:nvGrpSpPr>
        <p:grpSpPr>
          <a:xfrm>
            <a:off x="165651" y="5079175"/>
            <a:ext cx="11860696" cy="1439465"/>
            <a:chOff x="165652" y="4197625"/>
            <a:chExt cx="11860696" cy="101422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5191C40-8DDB-43E7-B2A9-1E9FBF0F0A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50D13DB-7B94-4CA3-AF35-68442FE50B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43723DE-905F-49FC-95C5-845685EE75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CFAE259-833B-4D70-81CA-6EAD8C5765E0}"/>
              </a:ext>
            </a:extLst>
          </p:cNvPr>
          <p:cNvGrpSpPr/>
          <p:nvPr/>
        </p:nvGrpSpPr>
        <p:grpSpPr>
          <a:xfrm>
            <a:off x="165651" y="1161744"/>
            <a:ext cx="11860696" cy="1439465"/>
            <a:chOff x="165652" y="4197625"/>
            <a:chExt cx="11860696" cy="101422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9CC72F2-A41B-45D1-B593-9DA0B5D79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649027-B4F3-413C-A92D-F8A0B3881E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FA1E95-9350-4D28-9FEE-248DCF8966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537845-D09C-473F-B7B1-045992E54C73}"/>
              </a:ext>
            </a:extLst>
          </p:cNvPr>
          <p:cNvSpPr txBox="1"/>
          <p:nvPr/>
        </p:nvSpPr>
        <p:spPr>
          <a:xfrm>
            <a:off x="3611999" y="-226173"/>
            <a:ext cx="4339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</a:t>
            </a:r>
            <a:r>
              <a:rPr lang="en-US" sz="9600" b="1" dirty="0" err="1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en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76F7DD-3A4F-4991-931D-EBEABBC5CEAE}"/>
              </a:ext>
            </a:extLst>
          </p:cNvPr>
          <p:cNvSpPr txBox="1"/>
          <p:nvPr/>
        </p:nvSpPr>
        <p:spPr>
          <a:xfrm>
            <a:off x="-80074" y="1040460"/>
            <a:ext cx="48146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d-</a:t>
            </a:r>
            <a:r>
              <a:rPr lang="en-US" sz="11500" b="1" u="sng" dirty="0" err="1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en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73DEB9-A337-4779-BC3E-DFFFE40A64F2}"/>
              </a:ext>
            </a:extLst>
          </p:cNvPr>
          <p:cNvSpPr txBox="1"/>
          <p:nvPr/>
        </p:nvSpPr>
        <p:spPr>
          <a:xfrm>
            <a:off x="-149265" y="4900090"/>
            <a:ext cx="4953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m-</a:t>
            </a:r>
            <a:r>
              <a:rPr lang="en-US" sz="11500" b="1" u="sng" dirty="0" err="1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en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0C515B-1034-49D5-9888-D184DC6F0E5B}"/>
              </a:ext>
            </a:extLst>
          </p:cNvPr>
          <p:cNvSpPr txBox="1"/>
          <p:nvPr/>
        </p:nvSpPr>
        <p:spPr>
          <a:xfrm>
            <a:off x="226720" y="3025476"/>
            <a:ext cx="43390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h-</a:t>
            </a:r>
            <a:r>
              <a:rPr lang="en-US" sz="11500" b="1" u="sng" dirty="0" err="1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en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528060-7341-4FB0-BBF1-9F22C7F66CDD}"/>
              </a:ext>
            </a:extLst>
          </p:cNvPr>
          <p:cNvSpPr txBox="1"/>
          <p:nvPr/>
        </p:nvSpPr>
        <p:spPr>
          <a:xfrm>
            <a:off x="4990266" y="1011498"/>
            <a:ext cx="433901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den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339E86-9BFB-4182-A841-761215012D77}"/>
              </a:ext>
            </a:extLst>
          </p:cNvPr>
          <p:cNvSpPr txBox="1"/>
          <p:nvPr/>
        </p:nvSpPr>
        <p:spPr>
          <a:xfrm>
            <a:off x="4990266" y="3022827"/>
            <a:ext cx="43390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hen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32AEC9F-BD7A-4458-B649-F1D01D67AB6E}"/>
              </a:ext>
            </a:extLst>
          </p:cNvPr>
          <p:cNvSpPr txBox="1"/>
          <p:nvPr/>
        </p:nvSpPr>
        <p:spPr>
          <a:xfrm>
            <a:off x="4898928" y="4900090"/>
            <a:ext cx="43390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men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pic>
        <p:nvPicPr>
          <p:cNvPr id="45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12308B5C-FCE2-4F8C-9814-81508AE7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7" y="2784734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5F01D4A8-D22A-4B64-AE1C-C31F40352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7" y="4716560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D67018AC-7A23-4F59-9BC0-D898614D9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29562" y="4140695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Vector Graphics Cartoon Drawing Image Clip Art, PNG, 611x800px, Cartoon,  Business, Businessperson, Depositphotos, Drawing Download Free">
            <a:extLst>
              <a:ext uri="{FF2B5EF4-FFF2-40B4-BE49-F238E27FC236}">
                <a16:creationId xmlns:a16="http://schemas.microsoft.com/office/drawing/2014/main" id="{683773AF-FB73-4428-B22B-7EC7E9257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25" b="90000" l="10000" r="90000">
                        <a14:foregroundMark x1="40000" y1="11125" x2="43537" y2="4250"/>
                        <a14:foregroundMark x1="43537" y1="4250" x2="50610" y2="250"/>
                        <a14:foregroundMark x1="50610" y1="250" x2="57927" y2="1750"/>
                        <a14:foregroundMark x1="57927" y1="1750" x2="50488" y2="6500"/>
                        <a14:foregroundMark x1="50488" y1="6500" x2="47317" y2="5500"/>
                        <a14:foregroundMark x1="53537" y1="1625" x2="46707" y2="1625"/>
                        <a14:foregroundMark x1="50244" y1="25875" x2="49756" y2="33125"/>
                        <a14:foregroundMark x1="49756" y1="33125" x2="52683" y2="49750"/>
                        <a14:foregroundMark x1="47805" y1="35875" x2="50854" y2="50000"/>
                        <a14:foregroundMark x1="53293" y1="37000" x2="57073" y2="48000"/>
                        <a14:foregroundMark x1="50488" y1="50500" x2="52439" y2="53625"/>
                        <a14:foregroundMark x1="52927" y1="55500" x2="47073" y2="54750"/>
                        <a14:foregroundMark x1="24512" y1="35500" x2="15854" y2="32000"/>
                        <a14:foregroundMark x1="75244" y1="39750" x2="82683" y2="36625"/>
                        <a14:foregroundMark x1="82683" y1="36625" x2="83049" y2="3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18"/>
          <a:stretch/>
        </p:blipFill>
        <p:spPr bwMode="auto">
          <a:xfrm>
            <a:off x="8167351" y="5065076"/>
            <a:ext cx="3062312" cy="145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Vector Graphics Cartoon Drawing Image Clip Art, PNG, 611x800px, Cartoon,  Business, Businessperson, Depositphotos, Drawing Download Free">
            <a:extLst>
              <a:ext uri="{FF2B5EF4-FFF2-40B4-BE49-F238E27FC236}">
                <a16:creationId xmlns:a16="http://schemas.microsoft.com/office/drawing/2014/main" id="{A0584D71-6E77-449B-934F-DB6D8DA55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25" b="90000" l="10000" r="90000">
                        <a14:foregroundMark x1="40000" y1="11125" x2="43537" y2="4250"/>
                        <a14:foregroundMark x1="43537" y1="4250" x2="50610" y2="250"/>
                        <a14:foregroundMark x1="50610" y1="250" x2="57927" y2="1750"/>
                        <a14:foregroundMark x1="57927" y1="1750" x2="50488" y2="6500"/>
                        <a14:foregroundMark x1="50488" y1="6500" x2="47317" y2="5500"/>
                        <a14:foregroundMark x1="53537" y1="1625" x2="46707" y2="1625"/>
                        <a14:foregroundMark x1="50244" y1="25875" x2="49756" y2="33125"/>
                        <a14:foregroundMark x1="49756" y1="33125" x2="52683" y2="49750"/>
                        <a14:foregroundMark x1="47805" y1="35875" x2="50854" y2="50000"/>
                        <a14:foregroundMark x1="53293" y1="37000" x2="57073" y2="48000"/>
                        <a14:foregroundMark x1="50488" y1="50500" x2="52439" y2="53625"/>
                        <a14:foregroundMark x1="52927" y1="55500" x2="47073" y2="54750"/>
                        <a14:foregroundMark x1="24512" y1="35500" x2="15854" y2="32000"/>
                        <a14:foregroundMark x1="75244" y1="39750" x2="82683" y2="36625"/>
                        <a14:foregroundMark x1="82683" y1="36625" x2="83049" y2="3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18"/>
          <a:stretch/>
        </p:blipFill>
        <p:spPr bwMode="auto">
          <a:xfrm>
            <a:off x="10008579" y="5087054"/>
            <a:ext cx="2756213" cy="145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Vector Graphics Cartoon Drawing Image Clip Art, PNG, 611x800px, Cartoon,  Business, Businessperson, Depositphotos, Drawing Download Free">
            <a:extLst>
              <a:ext uri="{FF2B5EF4-FFF2-40B4-BE49-F238E27FC236}">
                <a16:creationId xmlns:a16="http://schemas.microsoft.com/office/drawing/2014/main" id="{C6CAAC75-52C6-4367-BB11-FC5A155ACD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25" b="90000" l="10000" r="90000">
                        <a14:foregroundMark x1="40000" y1="11125" x2="43537" y2="4250"/>
                        <a14:foregroundMark x1="43537" y1="4250" x2="50610" y2="250"/>
                        <a14:foregroundMark x1="50610" y1="250" x2="57927" y2="1750"/>
                        <a14:foregroundMark x1="57927" y1="1750" x2="50488" y2="6500"/>
                        <a14:foregroundMark x1="50488" y1="6500" x2="47317" y2="5500"/>
                        <a14:foregroundMark x1="53537" y1="1625" x2="46707" y2="1625"/>
                        <a14:foregroundMark x1="50244" y1="25875" x2="49756" y2="33125"/>
                        <a14:foregroundMark x1="49756" y1="33125" x2="52683" y2="49750"/>
                        <a14:foregroundMark x1="47805" y1="35875" x2="50854" y2="50000"/>
                        <a14:foregroundMark x1="53293" y1="37000" x2="57073" y2="48000"/>
                        <a14:foregroundMark x1="50488" y1="50500" x2="52439" y2="53625"/>
                        <a14:foregroundMark x1="52927" y1="55500" x2="47073" y2="54750"/>
                        <a14:foregroundMark x1="24512" y1="35500" x2="15854" y2="32000"/>
                        <a14:foregroundMark x1="75244" y1="39750" x2="82683" y2="36625"/>
                        <a14:foregroundMark x1="82683" y1="36625" x2="83049" y2="3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18"/>
          <a:stretch/>
        </p:blipFill>
        <p:spPr bwMode="auto">
          <a:xfrm>
            <a:off x="9152745" y="5043099"/>
            <a:ext cx="2756213" cy="145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bear den clipart | Cave drawings, Dinosaur coloring pages,  Bear cartoon">
            <a:extLst>
              <a:ext uri="{FF2B5EF4-FFF2-40B4-BE49-F238E27FC236}">
                <a16:creationId xmlns:a16="http://schemas.microsoft.com/office/drawing/2014/main" id="{DDB4971A-4BA0-48A4-B78D-CB20ECDAC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35" b="95531" l="1068" r="92883">
                        <a14:foregroundMark x1="7829" y1="68715" x2="7829" y2="87151"/>
                        <a14:foregroundMark x1="2491" y1="87151" x2="30961" y2="90503"/>
                        <a14:foregroundMark x1="34520" y1="88827" x2="53737" y2="88827"/>
                        <a14:foregroundMark x1="53737" y1="88827" x2="74377" y2="84916"/>
                        <a14:foregroundMark x1="74377" y1="84916" x2="92883" y2="72626"/>
                        <a14:foregroundMark x1="92883" y1="72626" x2="91103" y2="43017"/>
                        <a14:foregroundMark x1="91103" y1="43017" x2="89680" y2="38547"/>
                        <a14:foregroundMark x1="95730" y1="68715" x2="87189" y2="94413"/>
                        <a14:foregroundMark x1="87189" y1="94413" x2="76157" y2="96648"/>
                        <a14:foregroundMark x1="95018" y1="92179" x2="93238" y2="61453"/>
                        <a14:foregroundMark x1="93238" y1="61453" x2="53737" y2="20112"/>
                        <a14:foregroundMark x1="65836" y1="2235" x2="51601" y2="10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745" y="1005989"/>
            <a:ext cx="267652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ibrary of den clip art freeuse png files ▻▻▻ Clipart Art 2019">
            <a:extLst>
              <a:ext uri="{FF2B5EF4-FFF2-40B4-BE49-F238E27FC236}">
                <a16:creationId xmlns:a16="http://schemas.microsoft.com/office/drawing/2014/main" id="{A23522F6-82FA-4260-A8C3-B98E81FD6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382" y="839202"/>
            <a:ext cx="3905250" cy="204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암탉이, 계란, 계란, 암탉, 닭 PNG Image and Clipart | 닭 그림, 그림, 동물 그림">
            <a:extLst>
              <a:ext uri="{FF2B5EF4-FFF2-40B4-BE49-F238E27FC236}">
                <a16:creationId xmlns:a16="http://schemas.microsoft.com/office/drawing/2014/main" id="{752086CE-5881-418F-9978-8D0541344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76" b="96207" l="4500" r="92167">
                        <a14:foregroundMark x1="38833" y1="8448" x2="39333" y2="9655"/>
                        <a14:foregroundMark x1="44667" y1="19483" x2="47000" y2="27931"/>
                        <a14:foregroundMark x1="47000" y1="27931" x2="47000" y2="28103"/>
                        <a14:foregroundMark x1="43833" y1="25690" x2="39667" y2="17759"/>
                        <a14:foregroundMark x1="39667" y1="17759" x2="39667" y2="17586"/>
                        <a14:foregroundMark x1="35833" y1="21379" x2="35833" y2="25690"/>
                        <a14:foregroundMark x1="37000" y1="8621" x2="38333" y2="10517"/>
                        <a14:foregroundMark x1="92333" y1="29138" x2="87833" y2="51034"/>
                        <a14:foregroundMark x1="84000" y1="83621" x2="74333" y2="90000"/>
                        <a14:foregroundMark x1="74333" y1="90000" x2="23500" y2="87931"/>
                        <a14:foregroundMark x1="23500" y1="87931" x2="15333" y2="85862"/>
                        <a14:foregroundMark x1="15333" y1="85862" x2="14000" y2="83103"/>
                        <a14:foregroundMark x1="8333" y1="81724" x2="14000" y2="90345"/>
                        <a14:foregroundMark x1="14000" y1="90345" x2="21833" y2="94310"/>
                        <a14:foregroundMark x1="21833" y1="94310" x2="40833" y2="91897"/>
                        <a14:foregroundMark x1="40833" y1="91897" x2="40833" y2="91897"/>
                        <a14:foregroundMark x1="6333" y1="83103" x2="4500" y2="89828"/>
                        <a14:foregroundMark x1="23000" y1="95862" x2="61667" y2="962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678" y="2826411"/>
            <a:ext cx="2216413" cy="201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1860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0.18829 -0.004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0.18829 -0.0041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18828 -0.00417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42" grpId="0"/>
      <p:bldP spid="42" grpId="1"/>
      <p:bldP spid="42" grpId="2"/>
      <p:bldP spid="43" grpId="0"/>
      <p:bldP spid="43" grpId="1"/>
      <p:bldP spid="43" grpId="2"/>
      <p:bldP spid="44" grpId="0"/>
      <p:bldP spid="44" grpId="1"/>
      <p:bldP spid="44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5335C920-1411-4432-B63B-6DAFF86BF86D}"/>
              </a:ext>
            </a:extLst>
          </p:cNvPr>
          <p:cNvGrpSpPr/>
          <p:nvPr/>
        </p:nvGrpSpPr>
        <p:grpSpPr>
          <a:xfrm>
            <a:off x="165651" y="3163421"/>
            <a:ext cx="11860696" cy="1439465"/>
            <a:chOff x="165652" y="4197625"/>
            <a:chExt cx="11860696" cy="101422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7974B03-5C85-4DA8-8FB7-AE148437E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B1F156-EA64-4AAF-BB0F-2D68291080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B490DC-B3A8-427C-955C-938647EA0F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25E152-6DC7-428D-8A43-341B0483E973}"/>
              </a:ext>
            </a:extLst>
          </p:cNvPr>
          <p:cNvGrpSpPr/>
          <p:nvPr/>
        </p:nvGrpSpPr>
        <p:grpSpPr>
          <a:xfrm>
            <a:off x="165651" y="5079175"/>
            <a:ext cx="11860696" cy="1439465"/>
            <a:chOff x="165652" y="4197625"/>
            <a:chExt cx="11860696" cy="101422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5191C40-8DDB-43E7-B2A9-1E9FBF0F0A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50D13DB-7B94-4CA3-AF35-68442FE50B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43723DE-905F-49FC-95C5-845685EE75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CFAE259-833B-4D70-81CA-6EAD8C5765E0}"/>
              </a:ext>
            </a:extLst>
          </p:cNvPr>
          <p:cNvGrpSpPr/>
          <p:nvPr/>
        </p:nvGrpSpPr>
        <p:grpSpPr>
          <a:xfrm>
            <a:off x="165651" y="1161744"/>
            <a:ext cx="11860696" cy="1439465"/>
            <a:chOff x="165652" y="4197625"/>
            <a:chExt cx="11860696" cy="101422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9CC72F2-A41B-45D1-B593-9DA0B5D79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649027-B4F3-413C-A92D-F8A0B3881E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FA1E95-9350-4D28-9FEE-248DCF8966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537845-D09C-473F-B7B1-045992E54C73}"/>
              </a:ext>
            </a:extLst>
          </p:cNvPr>
          <p:cNvSpPr txBox="1"/>
          <p:nvPr/>
        </p:nvSpPr>
        <p:spPr>
          <a:xfrm>
            <a:off x="3611999" y="-141852"/>
            <a:ext cx="4339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</a:t>
            </a:r>
            <a:r>
              <a:rPr lang="en-US" sz="9600" b="1" dirty="0" err="1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en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76F7DD-3A4F-4991-931D-EBEABBC5CEAE}"/>
              </a:ext>
            </a:extLst>
          </p:cNvPr>
          <p:cNvSpPr txBox="1"/>
          <p:nvPr/>
        </p:nvSpPr>
        <p:spPr>
          <a:xfrm>
            <a:off x="-80074" y="1040460"/>
            <a:ext cx="48146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p-</a:t>
            </a:r>
            <a:r>
              <a:rPr lang="en-US" sz="11500" b="1" u="sng" dirty="0" err="1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en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0C515B-1034-49D5-9888-D184DC6F0E5B}"/>
              </a:ext>
            </a:extLst>
          </p:cNvPr>
          <p:cNvSpPr txBox="1"/>
          <p:nvPr/>
        </p:nvSpPr>
        <p:spPr>
          <a:xfrm>
            <a:off x="68000" y="2652741"/>
            <a:ext cx="43390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</a:t>
            </a:r>
            <a:r>
              <a:rPr lang="en-US" sz="11500" b="1" u="sng" dirty="0" err="1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en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528060-7341-4FB0-BBF1-9F22C7F66CDD}"/>
              </a:ext>
            </a:extLst>
          </p:cNvPr>
          <p:cNvSpPr txBox="1"/>
          <p:nvPr/>
        </p:nvSpPr>
        <p:spPr>
          <a:xfrm>
            <a:off x="4990266" y="1088489"/>
            <a:ext cx="433901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pen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339E86-9BFB-4182-A841-761215012D77}"/>
              </a:ext>
            </a:extLst>
          </p:cNvPr>
          <p:cNvSpPr txBox="1"/>
          <p:nvPr/>
        </p:nvSpPr>
        <p:spPr>
          <a:xfrm>
            <a:off x="4946145" y="2673392"/>
            <a:ext cx="43390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en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pic>
        <p:nvPicPr>
          <p:cNvPr id="45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12308B5C-FCE2-4F8C-9814-81508AE7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7" y="2784734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5F01D4A8-D22A-4B64-AE1C-C31F40352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27" y="4749099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84EE8160-C0A9-4D63-9685-A5F03C598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5" y="696703"/>
            <a:ext cx="2013301" cy="1999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umber Ten Royalty Free Cliparts, Vetores, E Ilustrações Stock. Image  15220228.">
            <a:extLst>
              <a:ext uri="{FF2B5EF4-FFF2-40B4-BE49-F238E27FC236}">
                <a16:creationId xmlns:a16="http://schemas.microsoft.com/office/drawing/2014/main" id="{00D868EC-1237-4CE0-85CA-239796ABF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26" b="97213" l="3462" r="98077">
                        <a14:foregroundMark x1="22538" y1="3344" x2="23077" y2="12040"/>
                        <a14:foregroundMark x1="23077" y1="12040" x2="26308" y2="17280"/>
                        <a14:foregroundMark x1="26308" y1="17280" x2="30462" y2="12375"/>
                        <a14:foregroundMark x1="30462" y1="12375" x2="33615" y2="4459"/>
                        <a14:foregroundMark x1="35077" y1="6577" x2="19231" y2="8027"/>
                        <a14:foregroundMark x1="19231" y1="8027" x2="19231" y2="8027"/>
                        <a14:foregroundMark x1="20231" y1="5686" x2="19615" y2="28986"/>
                        <a14:foregroundMark x1="37154" y1="7246" x2="33077" y2="23523"/>
                        <a14:foregroundMark x1="3462" y1="27090" x2="10615" y2="54181"/>
                        <a14:foregroundMark x1="33538" y1="12932" x2="33231" y2="17726"/>
                        <a14:foregroundMark x1="18308" y1="96878" x2="35692" y2="97324"/>
                        <a14:foregroundMark x1="35692" y1="97324" x2="39385" y2="96878"/>
                        <a14:foregroundMark x1="65462" y1="9699" x2="79538" y2="16945"/>
                        <a14:foregroundMark x1="79385" y1="4013" x2="74385" y2="26421"/>
                        <a14:foregroundMark x1="64615" y1="5463" x2="64154" y2="23969"/>
                        <a14:foregroundMark x1="94385" y1="30212" x2="94385" y2="63657"/>
                        <a14:foregroundMark x1="97308" y1="46934" x2="98077" y2="54181"/>
                        <a14:foregroundMark x1="32462" y1="44259" x2="27846" y2="54404"/>
                        <a14:foregroundMark x1="29000" y1="44482" x2="34769" y2="42029"/>
                        <a14:foregroundMark x1="34769" y1="42029" x2="36000" y2="40022"/>
                        <a14:foregroundMark x1="22154" y1="12709" x2="23692" y2="30881"/>
                        <a14:foregroundMark x1="62154" y1="5240" x2="61692" y2="20736"/>
                        <a14:foregroundMark x1="75538" y1="4236" x2="76769" y2="26644"/>
                        <a14:foregroundMark x1="66923" y1="14381" x2="74846" y2="23077"/>
                        <a14:foregroundMark x1="83154" y1="27982" x2="83154" y2="46823"/>
                        <a14:foregroundMark x1="76308" y1="39353" x2="78923" y2="41026"/>
                        <a14:foregroundMark x1="84462" y1="27982" x2="85615" y2="38685"/>
                        <a14:foregroundMark x1="31462" y1="2341" x2="36308" y2="3679"/>
                        <a14:foregroundMark x1="36308" y1="3679" x2="38769" y2="12263"/>
                        <a14:foregroundMark x1="38769" y1="17726" x2="39615" y2="19287"/>
                        <a14:foregroundMark x1="39769" y1="49721" x2="39923" y2="55184"/>
                        <a14:foregroundMark x1="62385" y1="3790" x2="67077" y2="3790"/>
                        <a14:foregroundMark x1="77000" y1="1226" x2="81000" y2="3790"/>
                        <a14:foregroundMark x1="63000" y1="3122" x2="65308" y2="3122"/>
                        <a14:foregroundMark x1="78308" y1="96878" x2="74385" y2="971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409" y="3019597"/>
            <a:ext cx="2463401" cy="169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2213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0.18829 -0.004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0.18829 -0.0041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2" grpId="0"/>
      <p:bldP spid="42" grpId="1"/>
      <p:bldP spid="42" grpId="2"/>
      <p:bldP spid="43" grpId="0"/>
      <p:bldP spid="43" grpId="1"/>
      <p:bldP spid="43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541;p80">
            <a:extLst>
              <a:ext uri="{FF2B5EF4-FFF2-40B4-BE49-F238E27FC236}">
                <a16:creationId xmlns:a16="http://schemas.microsoft.com/office/drawing/2014/main" id="{F07BCD13-B86C-43DB-8931-6422ED7E3BA1}"/>
              </a:ext>
            </a:extLst>
          </p:cNvPr>
          <p:cNvGrpSpPr/>
          <p:nvPr/>
        </p:nvGrpSpPr>
        <p:grpSpPr>
          <a:xfrm>
            <a:off x="651657" y="2527792"/>
            <a:ext cx="2884776" cy="901208"/>
            <a:chOff x="2700100" y="4201800"/>
            <a:chExt cx="1951425" cy="616500"/>
          </a:xfrm>
        </p:grpSpPr>
        <p:sp>
          <p:nvSpPr>
            <p:cNvPr id="6" name="Google Shape;3542;p80">
              <a:extLst>
                <a:ext uri="{FF2B5EF4-FFF2-40B4-BE49-F238E27FC236}">
                  <a16:creationId xmlns:a16="http://schemas.microsoft.com/office/drawing/2014/main" id="{E63DD69B-FBB5-4103-84CF-5B30345EF359}"/>
                </a:ext>
              </a:extLst>
            </p:cNvPr>
            <p:cNvSpPr/>
            <p:nvPr/>
          </p:nvSpPr>
          <p:spPr>
            <a:xfrm>
              <a:off x="3688725" y="4598125"/>
              <a:ext cx="158075" cy="220175"/>
            </a:xfrm>
            <a:custGeom>
              <a:avLst/>
              <a:gdLst/>
              <a:ahLst/>
              <a:cxnLst/>
              <a:rect l="l" t="t" r="r" b="b"/>
              <a:pathLst>
                <a:path w="6323" h="8807" extrusionOk="0">
                  <a:moveTo>
                    <a:pt x="2732" y="1"/>
                  </a:moveTo>
                  <a:cubicBezTo>
                    <a:pt x="2605" y="1"/>
                    <a:pt x="2484" y="17"/>
                    <a:pt x="2371" y="51"/>
                  </a:cubicBezTo>
                  <a:cubicBezTo>
                    <a:pt x="2371" y="51"/>
                    <a:pt x="3465" y="2057"/>
                    <a:pt x="3830" y="2544"/>
                  </a:cubicBezTo>
                  <a:cubicBezTo>
                    <a:pt x="3830" y="2544"/>
                    <a:pt x="1429" y="4550"/>
                    <a:pt x="0" y="5097"/>
                  </a:cubicBezTo>
                  <a:cubicBezTo>
                    <a:pt x="0" y="5097"/>
                    <a:pt x="1034" y="6191"/>
                    <a:pt x="1824" y="6738"/>
                  </a:cubicBezTo>
                  <a:cubicBezTo>
                    <a:pt x="1824" y="6738"/>
                    <a:pt x="2402" y="6404"/>
                    <a:pt x="2675" y="5887"/>
                  </a:cubicBezTo>
                  <a:cubicBezTo>
                    <a:pt x="2707" y="5833"/>
                    <a:pt x="2733" y="5808"/>
                    <a:pt x="2752" y="5808"/>
                  </a:cubicBezTo>
                  <a:cubicBezTo>
                    <a:pt x="2918" y="5808"/>
                    <a:pt x="2675" y="7559"/>
                    <a:pt x="2675" y="7559"/>
                  </a:cubicBezTo>
                  <a:cubicBezTo>
                    <a:pt x="2675" y="7559"/>
                    <a:pt x="3344" y="8471"/>
                    <a:pt x="4620" y="8744"/>
                  </a:cubicBezTo>
                  <a:cubicBezTo>
                    <a:pt x="4799" y="8788"/>
                    <a:pt x="4960" y="8807"/>
                    <a:pt x="5107" y="8807"/>
                  </a:cubicBezTo>
                  <a:cubicBezTo>
                    <a:pt x="5988" y="8807"/>
                    <a:pt x="6323" y="8137"/>
                    <a:pt x="6323" y="8137"/>
                  </a:cubicBezTo>
                  <a:cubicBezTo>
                    <a:pt x="6323" y="8137"/>
                    <a:pt x="5776" y="4945"/>
                    <a:pt x="5897" y="3304"/>
                  </a:cubicBezTo>
                  <a:cubicBezTo>
                    <a:pt x="6008" y="1804"/>
                    <a:pt x="4065" y="1"/>
                    <a:pt x="2732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" name="Google Shape;3543;p80">
              <a:extLst>
                <a:ext uri="{FF2B5EF4-FFF2-40B4-BE49-F238E27FC236}">
                  <a16:creationId xmlns:a16="http://schemas.microsoft.com/office/drawing/2014/main" id="{4653D702-B130-4DEB-AB84-B087F7DDFCFC}"/>
                </a:ext>
              </a:extLst>
            </p:cNvPr>
            <p:cNvSpPr/>
            <p:nvPr/>
          </p:nvSpPr>
          <p:spPr>
            <a:xfrm>
              <a:off x="3760900" y="4635875"/>
              <a:ext cx="91975" cy="58950"/>
            </a:xfrm>
            <a:custGeom>
              <a:avLst/>
              <a:gdLst/>
              <a:ahLst/>
              <a:cxnLst/>
              <a:rect l="l" t="t" r="r" b="b"/>
              <a:pathLst>
                <a:path w="3679" h="2358" extrusionOk="0">
                  <a:moveTo>
                    <a:pt x="822" y="0"/>
                  </a:moveTo>
                  <a:cubicBezTo>
                    <a:pt x="822" y="0"/>
                    <a:pt x="1" y="396"/>
                    <a:pt x="1338" y="1520"/>
                  </a:cubicBezTo>
                  <a:cubicBezTo>
                    <a:pt x="2025" y="2111"/>
                    <a:pt x="2636" y="2358"/>
                    <a:pt x="3061" y="2358"/>
                  </a:cubicBezTo>
                  <a:cubicBezTo>
                    <a:pt x="3446" y="2358"/>
                    <a:pt x="3679" y="2156"/>
                    <a:pt x="3679" y="1824"/>
                  </a:cubicBezTo>
                  <a:cubicBezTo>
                    <a:pt x="3648" y="1155"/>
                    <a:pt x="822" y="0"/>
                    <a:pt x="822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" name="Google Shape;3544;p80">
              <a:extLst>
                <a:ext uri="{FF2B5EF4-FFF2-40B4-BE49-F238E27FC236}">
                  <a16:creationId xmlns:a16="http://schemas.microsoft.com/office/drawing/2014/main" id="{214B4633-9D82-4A4C-8EDD-DF6F0C53B464}"/>
                </a:ext>
              </a:extLst>
            </p:cNvPr>
            <p:cNvSpPr/>
            <p:nvPr/>
          </p:nvSpPr>
          <p:spPr>
            <a:xfrm>
              <a:off x="4150725" y="4517325"/>
              <a:ext cx="171000" cy="230450"/>
            </a:xfrm>
            <a:custGeom>
              <a:avLst/>
              <a:gdLst/>
              <a:ahLst/>
              <a:cxnLst/>
              <a:rect l="l" t="t" r="r" b="b"/>
              <a:pathLst>
                <a:path w="6840" h="9218" extrusionOk="0">
                  <a:moveTo>
                    <a:pt x="2858" y="1"/>
                  </a:moveTo>
                  <a:cubicBezTo>
                    <a:pt x="1490" y="31"/>
                    <a:pt x="1" y="2736"/>
                    <a:pt x="670" y="4226"/>
                  </a:cubicBezTo>
                  <a:cubicBezTo>
                    <a:pt x="1338" y="5745"/>
                    <a:pt x="1885" y="8907"/>
                    <a:pt x="1885" y="8907"/>
                  </a:cubicBezTo>
                  <a:cubicBezTo>
                    <a:pt x="1885" y="8907"/>
                    <a:pt x="2210" y="9217"/>
                    <a:pt x="2759" y="9217"/>
                  </a:cubicBezTo>
                  <a:cubicBezTo>
                    <a:pt x="3034" y="9217"/>
                    <a:pt x="3365" y="9140"/>
                    <a:pt x="3740" y="8907"/>
                  </a:cubicBezTo>
                  <a:cubicBezTo>
                    <a:pt x="4834" y="8238"/>
                    <a:pt x="5138" y="7144"/>
                    <a:pt x="5138" y="7144"/>
                  </a:cubicBezTo>
                  <a:cubicBezTo>
                    <a:pt x="5138" y="7144"/>
                    <a:pt x="4274" y="5517"/>
                    <a:pt x="4474" y="5517"/>
                  </a:cubicBezTo>
                  <a:cubicBezTo>
                    <a:pt x="4493" y="5517"/>
                    <a:pt x="4521" y="5532"/>
                    <a:pt x="4560" y="5563"/>
                  </a:cubicBezTo>
                  <a:cubicBezTo>
                    <a:pt x="4986" y="5958"/>
                    <a:pt x="5655" y="6110"/>
                    <a:pt x="5655" y="6110"/>
                  </a:cubicBezTo>
                  <a:cubicBezTo>
                    <a:pt x="6202" y="5289"/>
                    <a:pt x="6840" y="3922"/>
                    <a:pt x="6840" y="3922"/>
                  </a:cubicBezTo>
                  <a:cubicBezTo>
                    <a:pt x="5290" y="3891"/>
                    <a:pt x="2341" y="2827"/>
                    <a:pt x="2341" y="2827"/>
                  </a:cubicBezTo>
                  <a:cubicBezTo>
                    <a:pt x="2524" y="2250"/>
                    <a:pt x="2858" y="1"/>
                    <a:pt x="2858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" name="Google Shape;3545;p80">
              <a:extLst>
                <a:ext uri="{FF2B5EF4-FFF2-40B4-BE49-F238E27FC236}">
                  <a16:creationId xmlns:a16="http://schemas.microsoft.com/office/drawing/2014/main" id="{4746E6B2-64E3-4739-A51F-4E365C2A0672}"/>
                </a:ext>
              </a:extLst>
            </p:cNvPr>
            <p:cNvSpPr/>
            <p:nvPr/>
          </p:nvSpPr>
          <p:spPr>
            <a:xfrm>
              <a:off x="4146175" y="4562150"/>
              <a:ext cx="79825" cy="76125"/>
            </a:xfrm>
            <a:custGeom>
              <a:avLst/>
              <a:gdLst/>
              <a:ahLst/>
              <a:cxnLst/>
              <a:rect l="l" t="t" r="r" b="b"/>
              <a:pathLst>
                <a:path w="3193" h="3045" extrusionOk="0">
                  <a:moveTo>
                    <a:pt x="2280" y="1"/>
                  </a:moveTo>
                  <a:cubicBezTo>
                    <a:pt x="2280" y="1"/>
                    <a:pt x="1" y="2037"/>
                    <a:pt x="244" y="2706"/>
                  </a:cubicBezTo>
                  <a:cubicBezTo>
                    <a:pt x="317" y="2925"/>
                    <a:pt x="487" y="3044"/>
                    <a:pt x="713" y="3044"/>
                  </a:cubicBezTo>
                  <a:cubicBezTo>
                    <a:pt x="1145" y="3044"/>
                    <a:pt x="1782" y="2610"/>
                    <a:pt x="2341" y="1612"/>
                  </a:cubicBezTo>
                  <a:cubicBezTo>
                    <a:pt x="3192" y="92"/>
                    <a:pt x="2280" y="1"/>
                    <a:pt x="2280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" name="Google Shape;3546;p80">
              <a:extLst>
                <a:ext uri="{FF2B5EF4-FFF2-40B4-BE49-F238E27FC236}">
                  <a16:creationId xmlns:a16="http://schemas.microsoft.com/office/drawing/2014/main" id="{42805535-43FC-4F1D-9128-65919980F6C4}"/>
                </a:ext>
              </a:extLst>
            </p:cNvPr>
            <p:cNvSpPr/>
            <p:nvPr/>
          </p:nvSpPr>
          <p:spPr>
            <a:xfrm>
              <a:off x="3664400" y="4559150"/>
              <a:ext cx="103375" cy="63275"/>
            </a:xfrm>
            <a:custGeom>
              <a:avLst/>
              <a:gdLst/>
              <a:ahLst/>
              <a:cxnLst/>
              <a:rect l="l" t="t" r="r" b="b"/>
              <a:pathLst>
                <a:path w="4135" h="2531" extrusionOk="0">
                  <a:moveTo>
                    <a:pt x="2665" y="1"/>
                  </a:moveTo>
                  <a:cubicBezTo>
                    <a:pt x="1684" y="1"/>
                    <a:pt x="718" y="376"/>
                    <a:pt x="1" y="1094"/>
                  </a:cubicBezTo>
                  <a:cubicBezTo>
                    <a:pt x="260" y="1851"/>
                    <a:pt x="977" y="2531"/>
                    <a:pt x="2083" y="2531"/>
                  </a:cubicBezTo>
                  <a:cubicBezTo>
                    <a:pt x="2663" y="2531"/>
                    <a:pt x="3350" y="2344"/>
                    <a:pt x="4134" y="1884"/>
                  </a:cubicBezTo>
                  <a:lnTo>
                    <a:pt x="3831" y="182"/>
                  </a:lnTo>
                  <a:cubicBezTo>
                    <a:pt x="3450" y="61"/>
                    <a:pt x="3056" y="1"/>
                    <a:pt x="2665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" name="Google Shape;3547;p80">
              <a:extLst>
                <a:ext uri="{FF2B5EF4-FFF2-40B4-BE49-F238E27FC236}">
                  <a16:creationId xmlns:a16="http://schemas.microsoft.com/office/drawing/2014/main" id="{2CBF0B93-2D62-44FC-8425-996EC137058E}"/>
                </a:ext>
              </a:extLst>
            </p:cNvPr>
            <p:cNvSpPr/>
            <p:nvPr/>
          </p:nvSpPr>
          <p:spPr>
            <a:xfrm>
              <a:off x="3658325" y="4525425"/>
              <a:ext cx="101850" cy="61075"/>
            </a:xfrm>
            <a:custGeom>
              <a:avLst/>
              <a:gdLst/>
              <a:ahLst/>
              <a:cxnLst/>
              <a:rect l="l" t="t" r="r" b="b"/>
              <a:pathLst>
                <a:path w="4074" h="2443" extrusionOk="0">
                  <a:moveTo>
                    <a:pt x="2301" y="0"/>
                  </a:moveTo>
                  <a:cubicBezTo>
                    <a:pt x="1773" y="0"/>
                    <a:pt x="1180" y="140"/>
                    <a:pt x="639" y="588"/>
                  </a:cubicBezTo>
                  <a:cubicBezTo>
                    <a:pt x="122" y="1044"/>
                    <a:pt x="1" y="1774"/>
                    <a:pt x="244" y="2443"/>
                  </a:cubicBezTo>
                  <a:cubicBezTo>
                    <a:pt x="961" y="1725"/>
                    <a:pt x="1927" y="1350"/>
                    <a:pt x="2908" y="1350"/>
                  </a:cubicBezTo>
                  <a:cubicBezTo>
                    <a:pt x="3299" y="1350"/>
                    <a:pt x="3693" y="1410"/>
                    <a:pt x="4074" y="1531"/>
                  </a:cubicBezTo>
                  <a:lnTo>
                    <a:pt x="3861" y="376"/>
                  </a:lnTo>
                  <a:cubicBezTo>
                    <a:pt x="3861" y="376"/>
                    <a:pt x="3168" y="0"/>
                    <a:pt x="230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Google Shape;3548;p80">
              <a:extLst>
                <a:ext uri="{FF2B5EF4-FFF2-40B4-BE49-F238E27FC236}">
                  <a16:creationId xmlns:a16="http://schemas.microsoft.com/office/drawing/2014/main" id="{9A99C61D-8275-4D2A-B438-6C8AE6A533C6}"/>
                </a:ext>
              </a:extLst>
            </p:cNvPr>
            <p:cNvSpPr/>
            <p:nvPr/>
          </p:nvSpPr>
          <p:spPr>
            <a:xfrm>
              <a:off x="3691000" y="4562200"/>
              <a:ext cx="68100" cy="46200"/>
            </a:xfrm>
            <a:custGeom>
              <a:avLst/>
              <a:gdLst/>
              <a:ahLst/>
              <a:cxnLst/>
              <a:rect l="l" t="t" r="r" b="b"/>
              <a:pathLst>
                <a:path w="2724" h="1848" extrusionOk="0">
                  <a:moveTo>
                    <a:pt x="1329" y="0"/>
                  </a:moveTo>
                  <a:cubicBezTo>
                    <a:pt x="886" y="0"/>
                    <a:pt x="421" y="188"/>
                    <a:pt x="31" y="364"/>
                  </a:cubicBezTo>
                  <a:cubicBezTo>
                    <a:pt x="1" y="364"/>
                    <a:pt x="31" y="394"/>
                    <a:pt x="61" y="394"/>
                  </a:cubicBezTo>
                  <a:cubicBezTo>
                    <a:pt x="468" y="320"/>
                    <a:pt x="931" y="123"/>
                    <a:pt x="1354" y="123"/>
                  </a:cubicBezTo>
                  <a:cubicBezTo>
                    <a:pt x="1627" y="123"/>
                    <a:pt x="1883" y="205"/>
                    <a:pt x="2098" y="455"/>
                  </a:cubicBezTo>
                  <a:cubicBezTo>
                    <a:pt x="2432" y="820"/>
                    <a:pt x="2493" y="1336"/>
                    <a:pt x="2584" y="1792"/>
                  </a:cubicBezTo>
                  <a:cubicBezTo>
                    <a:pt x="2597" y="1830"/>
                    <a:pt x="2626" y="1847"/>
                    <a:pt x="2652" y="1847"/>
                  </a:cubicBezTo>
                  <a:cubicBezTo>
                    <a:pt x="2690" y="1847"/>
                    <a:pt x="2723" y="1815"/>
                    <a:pt x="2706" y="1762"/>
                  </a:cubicBezTo>
                  <a:cubicBezTo>
                    <a:pt x="2645" y="1215"/>
                    <a:pt x="2523" y="546"/>
                    <a:pt x="2037" y="212"/>
                  </a:cubicBezTo>
                  <a:cubicBezTo>
                    <a:pt x="1819" y="59"/>
                    <a:pt x="1577" y="0"/>
                    <a:pt x="132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3549;p80">
              <a:extLst>
                <a:ext uri="{FF2B5EF4-FFF2-40B4-BE49-F238E27FC236}">
                  <a16:creationId xmlns:a16="http://schemas.microsoft.com/office/drawing/2014/main" id="{7D90DE16-5ED7-4E18-9B1B-A71700EEF45C}"/>
                </a:ext>
              </a:extLst>
            </p:cNvPr>
            <p:cNvSpPr/>
            <p:nvPr/>
          </p:nvSpPr>
          <p:spPr>
            <a:xfrm>
              <a:off x="3720025" y="4575050"/>
              <a:ext cx="36900" cy="17375"/>
            </a:xfrm>
            <a:custGeom>
              <a:avLst/>
              <a:gdLst/>
              <a:ahLst/>
              <a:cxnLst/>
              <a:rect l="l" t="t" r="r" b="b"/>
              <a:pathLst>
                <a:path w="1476" h="695" extrusionOk="0">
                  <a:moveTo>
                    <a:pt x="528" y="1"/>
                  </a:moveTo>
                  <a:cubicBezTo>
                    <a:pt x="352" y="1"/>
                    <a:pt x="178" y="71"/>
                    <a:pt x="25" y="245"/>
                  </a:cubicBezTo>
                  <a:cubicBezTo>
                    <a:pt x="0" y="294"/>
                    <a:pt x="16" y="344"/>
                    <a:pt x="56" y="344"/>
                  </a:cubicBezTo>
                  <a:cubicBezTo>
                    <a:pt x="64" y="344"/>
                    <a:pt x="75" y="342"/>
                    <a:pt x="86" y="336"/>
                  </a:cubicBezTo>
                  <a:cubicBezTo>
                    <a:pt x="234" y="225"/>
                    <a:pt x="371" y="159"/>
                    <a:pt x="525" y="159"/>
                  </a:cubicBezTo>
                  <a:cubicBezTo>
                    <a:pt x="623" y="159"/>
                    <a:pt x="727" y="186"/>
                    <a:pt x="846" y="245"/>
                  </a:cubicBezTo>
                  <a:cubicBezTo>
                    <a:pt x="1028" y="336"/>
                    <a:pt x="1150" y="518"/>
                    <a:pt x="1332" y="670"/>
                  </a:cubicBezTo>
                  <a:cubicBezTo>
                    <a:pt x="1349" y="687"/>
                    <a:pt x="1368" y="695"/>
                    <a:pt x="1387" y="695"/>
                  </a:cubicBezTo>
                  <a:cubicBezTo>
                    <a:pt x="1434" y="695"/>
                    <a:pt x="1475" y="645"/>
                    <a:pt x="1454" y="579"/>
                  </a:cubicBezTo>
                  <a:cubicBezTo>
                    <a:pt x="1232" y="276"/>
                    <a:pt x="876" y="1"/>
                    <a:pt x="528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3550;p80">
              <a:extLst>
                <a:ext uri="{FF2B5EF4-FFF2-40B4-BE49-F238E27FC236}">
                  <a16:creationId xmlns:a16="http://schemas.microsoft.com/office/drawing/2014/main" id="{1BA0C7B2-5B3E-4C6B-9249-29B894EF4D61}"/>
                </a:ext>
              </a:extLst>
            </p:cNvPr>
            <p:cNvSpPr/>
            <p:nvPr/>
          </p:nvSpPr>
          <p:spPr>
            <a:xfrm>
              <a:off x="4199375" y="4467400"/>
              <a:ext cx="97950" cy="65075"/>
            </a:xfrm>
            <a:custGeom>
              <a:avLst/>
              <a:gdLst/>
              <a:ahLst/>
              <a:cxnLst/>
              <a:rect l="l" t="t" r="r" b="b"/>
              <a:pathLst>
                <a:path w="3918" h="2603" extrusionOk="0">
                  <a:moveTo>
                    <a:pt x="2311" y="0"/>
                  </a:moveTo>
                  <a:cubicBezTo>
                    <a:pt x="1484" y="0"/>
                    <a:pt x="664" y="278"/>
                    <a:pt x="0" y="812"/>
                  </a:cubicBezTo>
                  <a:lnTo>
                    <a:pt x="304" y="2514"/>
                  </a:lnTo>
                  <a:cubicBezTo>
                    <a:pt x="647" y="2575"/>
                    <a:pt x="962" y="2603"/>
                    <a:pt x="1251" y="2603"/>
                  </a:cubicBezTo>
                  <a:cubicBezTo>
                    <a:pt x="3143" y="2603"/>
                    <a:pt x="3917" y="1411"/>
                    <a:pt x="3891" y="356"/>
                  </a:cubicBezTo>
                  <a:cubicBezTo>
                    <a:pt x="3388" y="117"/>
                    <a:pt x="2848" y="0"/>
                    <a:pt x="231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3551;p80">
              <a:extLst>
                <a:ext uri="{FF2B5EF4-FFF2-40B4-BE49-F238E27FC236}">
                  <a16:creationId xmlns:a16="http://schemas.microsoft.com/office/drawing/2014/main" id="{2C385471-2F3C-4D58-A573-89C287165DFD}"/>
                </a:ext>
              </a:extLst>
            </p:cNvPr>
            <p:cNvSpPr/>
            <p:nvPr/>
          </p:nvSpPr>
          <p:spPr>
            <a:xfrm>
              <a:off x="4194050" y="4432375"/>
              <a:ext cx="102600" cy="55350"/>
            </a:xfrm>
            <a:custGeom>
              <a:avLst/>
              <a:gdLst/>
              <a:ahLst/>
              <a:cxnLst/>
              <a:rect l="l" t="t" r="r" b="b"/>
              <a:pathLst>
                <a:path w="4104" h="2214" extrusionOk="0">
                  <a:moveTo>
                    <a:pt x="2256" y="0"/>
                  </a:moveTo>
                  <a:cubicBezTo>
                    <a:pt x="944" y="0"/>
                    <a:pt x="0" y="1028"/>
                    <a:pt x="0" y="1028"/>
                  </a:cubicBezTo>
                  <a:lnTo>
                    <a:pt x="213" y="2213"/>
                  </a:lnTo>
                  <a:cubicBezTo>
                    <a:pt x="877" y="1679"/>
                    <a:pt x="1697" y="1401"/>
                    <a:pt x="2524" y="1401"/>
                  </a:cubicBezTo>
                  <a:cubicBezTo>
                    <a:pt x="3061" y="1401"/>
                    <a:pt x="3601" y="1518"/>
                    <a:pt x="4104" y="1757"/>
                  </a:cubicBezTo>
                  <a:cubicBezTo>
                    <a:pt x="4104" y="1058"/>
                    <a:pt x="3739" y="389"/>
                    <a:pt x="3101" y="146"/>
                  </a:cubicBezTo>
                  <a:cubicBezTo>
                    <a:pt x="2807" y="43"/>
                    <a:pt x="2524" y="0"/>
                    <a:pt x="225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3552;p80">
              <a:extLst>
                <a:ext uri="{FF2B5EF4-FFF2-40B4-BE49-F238E27FC236}">
                  <a16:creationId xmlns:a16="http://schemas.microsoft.com/office/drawing/2014/main" id="{9A83AB7F-C55D-4C0C-9FD9-AB65A76E9676}"/>
                </a:ext>
              </a:extLst>
            </p:cNvPr>
            <p:cNvSpPr/>
            <p:nvPr/>
          </p:nvSpPr>
          <p:spPr>
            <a:xfrm>
              <a:off x="4209250" y="4470650"/>
              <a:ext cx="57025" cy="57950"/>
            </a:xfrm>
            <a:custGeom>
              <a:avLst/>
              <a:gdLst/>
              <a:ahLst/>
              <a:cxnLst/>
              <a:rect l="l" t="t" r="r" b="b"/>
              <a:pathLst>
                <a:path w="2281" h="2318" extrusionOk="0">
                  <a:moveTo>
                    <a:pt x="1815" y="1"/>
                  </a:moveTo>
                  <a:cubicBezTo>
                    <a:pt x="1256" y="1"/>
                    <a:pt x="639" y="89"/>
                    <a:pt x="304" y="591"/>
                  </a:cubicBezTo>
                  <a:cubicBezTo>
                    <a:pt x="0" y="1077"/>
                    <a:pt x="92" y="1716"/>
                    <a:pt x="213" y="2263"/>
                  </a:cubicBezTo>
                  <a:cubicBezTo>
                    <a:pt x="226" y="2301"/>
                    <a:pt x="255" y="2318"/>
                    <a:pt x="284" y="2318"/>
                  </a:cubicBezTo>
                  <a:cubicBezTo>
                    <a:pt x="324" y="2318"/>
                    <a:pt x="365" y="2285"/>
                    <a:pt x="365" y="2232"/>
                  </a:cubicBezTo>
                  <a:cubicBezTo>
                    <a:pt x="274" y="1746"/>
                    <a:pt x="122" y="1138"/>
                    <a:pt x="396" y="682"/>
                  </a:cubicBezTo>
                  <a:cubicBezTo>
                    <a:pt x="760" y="13"/>
                    <a:pt x="1642" y="165"/>
                    <a:pt x="2280" y="74"/>
                  </a:cubicBezTo>
                  <a:cubicBezTo>
                    <a:pt x="2280" y="44"/>
                    <a:pt x="2280" y="13"/>
                    <a:pt x="2250" y="13"/>
                  </a:cubicBezTo>
                  <a:cubicBezTo>
                    <a:pt x="2114" y="7"/>
                    <a:pt x="1966" y="1"/>
                    <a:pt x="181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3553;p80">
              <a:extLst>
                <a:ext uri="{FF2B5EF4-FFF2-40B4-BE49-F238E27FC236}">
                  <a16:creationId xmlns:a16="http://schemas.microsoft.com/office/drawing/2014/main" id="{D8D28B5F-4289-463E-90B2-B3F85AF32460}"/>
                </a:ext>
              </a:extLst>
            </p:cNvPr>
            <p:cNvSpPr/>
            <p:nvPr/>
          </p:nvSpPr>
          <p:spPr>
            <a:xfrm>
              <a:off x="4211000" y="4488175"/>
              <a:ext cx="32475" cy="24500"/>
            </a:xfrm>
            <a:custGeom>
              <a:avLst/>
              <a:gdLst/>
              <a:ahLst/>
              <a:cxnLst/>
              <a:rect l="l" t="t" r="r" b="b"/>
              <a:pathLst>
                <a:path w="1299" h="980" extrusionOk="0">
                  <a:moveTo>
                    <a:pt x="901" y="1"/>
                  </a:moveTo>
                  <a:cubicBezTo>
                    <a:pt x="469" y="1"/>
                    <a:pt x="141" y="438"/>
                    <a:pt x="22" y="893"/>
                  </a:cubicBezTo>
                  <a:cubicBezTo>
                    <a:pt x="0" y="936"/>
                    <a:pt x="55" y="979"/>
                    <a:pt x="110" y="979"/>
                  </a:cubicBezTo>
                  <a:cubicBezTo>
                    <a:pt x="133" y="979"/>
                    <a:pt x="156" y="972"/>
                    <a:pt x="174" y="954"/>
                  </a:cubicBezTo>
                  <a:cubicBezTo>
                    <a:pt x="295" y="741"/>
                    <a:pt x="326" y="528"/>
                    <a:pt x="508" y="346"/>
                  </a:cubicBezTo>
                  <a:cubicBezTo>
                    <a:pt x="621" y="195"/>
                    <a:pt x="758" y="138"/>
                    <a:pt x="910" y="138"/>
                  </a:cubicBezTo>
                  <a:cubicBezTo>
                    <a:pt x="1004" y="138"/>
                    <a:pt x="1103" y="159"/>
                    <a:pt x="1207" y="194"/>
                  </a:cubicBezTo>
                  <a:cubicBezTo>
                    <a:pt x="1268" y="194"/>
                    <a:pt x="1298" y="133"/>
                    <a:pt x="1268" y="103"/>
                  </a:cubicBezTo>
                  <a:cubicBezTo>
                    <a:pt x="1139" y="32"/>
                    <a:pt x="1016" y="1"/>
                    <a:pt x="9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" name="Google Shape;3554;p80">
              <a:extLst>
                <a:ext uri="{FF2B5EF4-FFF2-40B4-BE49-F238E27FC236}">
                  <a16:creationId xmlns:a16="http://schemas.microsoft.com/office/drawing/2014/main" id="{5A28F76B-7637-4007-B6BE-9F6894E861E1}"/>
                </a:ext>
              </a:extLst>
            </p:cNvPr>
            <p:cNvSpPr/>
            <p:nvPr/>
          </p:nvSpPr>
          <p:spPr>
            <a:xfrm>
              <a:off x="3703900" y="4263800"/>
              <a:ext cx="510700" cy="442300"/>
            </a:xfrm>
            <a:custGeom>
              <a:avLst/>
              <a:gdLst/>
              <a:ahLst/>
              <a:cxnLst/>
              <a:rect l="l" t="t" r="r" b="b"/>
              <a:pathLst>
                <a:path w="20428" h="17692" extrusionOk="0">
                  <a:moveTo>
                    <a:pt x="9368" y="1"/>
                  </a:moveTo>
                  <a:cubicBezTo>
                    <a:pt x="4824" y="1"/>
                    <a:pt x="0" y="1843"/>
                    <a:pt x="1673" y="10263"/>
                  </a:cubicBezTo>
                  <a:cubicBezTo>
                    <a:pt x="1673" y="10263"/>
                    <a:pt x="2159" y="13607"/>
                    <a:pt x="3254" y="15096"/>
                  </a:cubicBezTo>
                  <a:cubicBezTo>
                    <a:pt x="4216" y="16444"/>
                    <a:pt x="6772" y="17692"/>
                    <a:pt x="9907" y="17692"/>
                  </a:cubicBezTo>
                  <a:cubicBezTo>
                    <a:pt x="10236" y="17692"/>
                    <a:pt x="10572" y="17678"/>
                    <a:pt x="10913" y="17649"/>
                  </a:cubicBezTo>
                  <a:cubicBezTo>
                    <a:pt x="14530" y="17376"/>
                    <a:pt x="19059" y="15370"/>
                    <a:pt x="19698" y="12604"/>
                  </a:cubicBezTo>
                  <a:cubicBezTo>
                    <a:pt x="20306" y="9838"/>
                    <a:pt x="20427" y="8014"/>
                    <a:pt x="19637" y="5430"/>
                  </a:cubicBezTo>
                  <a:cubicBezTo>
                    <a:pt x="18847" y="2877"/>
                    <a:pt x="18512" y="1722"/>
                    <a:pt x="15868" y="993"/>
                  </a:cubicBezTo>
                  <a:cubicBezTo>
                    <a:pt x="14870" y="703"/>
                    <a:pt x="12172" y="1"/>
                    <a:pt x="936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3555;p80">
              <a:extLst>
                <a:ext uri="{FF2B5EF4-FFF2-40B4-BE49-F238E27FC236}">
                  <a16:creationId xmlns:a16="http://schemas.microsoft.com/office/drawing/2014/main" id="{706C6D97-6D0C-41EB-A853-25C07285C486}"/>
                </a:ext>
              </a:extLst>
            </p:cNvPr>
            <p:cNvSpPr/>
            <p:nvPr/>
          </p:nvSpPr>
          <p:spPr>
            <a:xfrm>
              <a:off x="3809550" y="4432225"/>
              <a:ext cx="38775" cy="38325"/>
            </a:xfrm>
            <a:custGeom>
              <a:avLst/>
              <a:gdLst/>
              <a:ahLst/>
              <a:cxnLst/>
              <a:rect l="l" t="t" r="r" b="b"/>
              <a:pathLst>
                <a:path w="1551" h="1533" extrusionOk="0">
                  <a:moveTo>
                    <a:pt x="1459" y="0"/>
                  </a:moveTo>
                  <a:cubicBezTo>
                    <a:pt x="851" y="92"/>
                    <a:pt x="31" y="851"/>
                    <a:pt x="0" y="1490"/>
                  </a:cubicBezTo>
                  <a:cubicBezTo>
                    <a:pt x="0" y="1511"/>
                    <a:pt x="31" y="1533"/>
                    <a:pt x="59" y="1533"/>
                  </a:cubicBezTo>
                  <a:cubicBezTo>
                    <a:pt x="71" y="1533"/>
                    <a:pt x="83" y="1529"/>
                    <a:pt x="91" y="1520"/>
                  </a:cubicBezTo>
                  <a:cubicBezTo>
                    <a:pt x="395" y="851"/>
                    <a:pt x="821" y="426"/>
                    <a:pt x="1490" y="152"/>
                  </a:cubicBezTo>
                  <a:cubicBezTo>
                    <a:pt x="1550" y="122"/>
                    <a:pt x="1550" y="0"/>
                    <a:pt x="14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3556;p80">
              <a:extLst>
                <a:ext uri="{FF2B5EF4-FFF2-40B4-BE49-F238E27FC236}">
                  <a16:creationId xmlns:a16="http://schemas.microsoft.com/office/drawing/2014/main" id="{592B48B2-DDDA-406A-A300-15C06622445B}"/>
                </a:ext>
              </a:extLst>
            </p:cNvPr>
            <p:cNvSpPr/>
            <p:nvPr/>
          </p:nvSpPr>
          <p:spPr>
            <a:xfrm>
              <a:off x="4065625" y="4386650"/>
              <a:ext cx="51325" cy="16300"/>
            </a:xfrm>
            <a:custGeom>
              <a:avLst/>
              <a:gdLst/>
              <a:ahLst/>
              <a:cxnLst/>
              <a:rect l="l" t="t" r="r" b="b"/>
              <a:pathLst>
                <a:path w="2053" h="652" extrusionOk="0">
                  <a:moveTo>
                    <a:pt x="601" y="1"/>
                  </a:moveTo>
                  <a:cubicBezTo>
                    <a:pt x="405" y="1"/>
                    <a:pt x="219" y="29"/>
                    <a:pt x="61" y="91"/>
                  </a:cubicBezTo>
                  <a:cubicBezTo>
                    <a:pt x="1" y="121"/>
                    <a:pt x="1" y="212"/>
                    <a:pt x="61" y="212"/>
                  </a:cubicBezTo>
                  <a:cubicBezTo>
                    <a:pt x="700" y="243"/>
                    <a:pt x="1308" y="243"/>
                    <a:pt x="1824" y="638"/>
                  </a:cubicBezTo>
                  <a:cubicBezTo>
                    <a:pt x="1844" y="648"/>
                    <a:pt x="1863" y="652"/>
                    <a:pt x="1882" y="652"/>
                  </a:cubicBezTo>
                  <a:cubicBezTo>
                    <a:pt x="1979" y="652"/>
                    <a:pt x="2053" y="532"/>
                    <a:pt x="1976" y="456"/>
                  </a:cubicBezTo>
                  <a:cubicBezTo>
                    <a:pt x="1630" y="174"/>
                    <a:pt x="1084" y="1"/>
                    <a:pt x="6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3557;p80">
              <a:extLst>
                <a:ext uri="{FF2B5EF4-FFF2-40B4-BE49-F238E27FC236}">
                  <a16:creationId xmlns:a16="http://schemas.microsoft.com/office/drawing/2014/main" id="{733302C7-2C9A-4AA1-BCEC-5A89F2EDD21F}"/>
                </a:ext>
              </a:extLst>
            </p:cNvPr>
            <p:cNvSpPr/>
            <p:nvPr/>
          </p:nvSpPr>
          <p:spPr>
            <a:xfrm>
              <a:off x="3824750" y="4570675"/>
              <a:ext cx="95000" cy="83300"/>
            </a:xfrm>
            <a:custGeom>
              <a:avLst/>
              <a:gdLst/>
              <a:ahLst/>
              <a:cxnLst/>
              <a:rect l="l" t="t" r="r" b="b"/>
              <a:pathLst>
                <a:path w="3800" h="3332" extrusionOk="0">
                  <a:moveTo>
                    <a:pt x="1943" y="0"/>
                  </a:moveTo>
                  <a:cubicBezTo>
                    <a:pt x="1843" y="0"/>
                    <a:pt x="1743" y="8"/>
                    <a:pt x="1642" y="25"/>
                  </a:cubicBezTo>
                  <a:cubicBezTo>
                    <a:pt x="669" y="207"/>
                    <a:pt x="0" y="1058"/>
                    <a:pt x="183" y="1970"/>
                  </a:cubicBezTo>
                  <a:cubicBezTo>
                    <a:pt x="318" y="2784"/>
                    <a:pt x="1059" y="3332"/>
                    <a:pt x="1887" y="3332"/>
                  </a:cubicBezTo>
                  <a:cubicBezTo>
                    <a:pt x="1987" y="3332"/>
                    <a:pt x="2088" y="3324"/>
                    <a:pt x="2189" y="3307"/>
                  </a:cubicBezTo>
                  <a:cubicBezTo>
                    <a:pt x="3161" y="3125"/>
                    <a:pt x="3800" y="2274"/>
                    <a:pt x="3648" y="1362"/>
                  </a:cubicBezTo>
                  <a:cubicBezTo>
                    <a:pt x="3512" y="548"/>
                    <a:pt x="2771" y="0"/>
                    <a:pt x="1943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3558;p80">
              <a:extLst>
                <a:ext uri="{FF2B5EF4-FFF2-40B4-BE49-F238E27FC236}">
                  <a16:creationId xmlns:a16="http://schemas.microsoft.com/office/drawing/2014/main" id="{21A0D50E-53ED-4456-B917-2F28A62B6C3A}"/>
                </a:ext>
              </a:extLst>
            </p:cNvPr>
            <p:cNvSpPr/>
            <p:nvPr/>
          </p:nvSpPr>
          <p:spPr>
            <a:xfrm>
              <a:off x="4063350" y="4529425"/>
              <a:ext cx="95000" cy="82975"/>
            </a:xfrm>
            <a:custGeom>
              <a:avLst/>
              <a:gdLst/>
              <a:ahLst/>
              <a:cxnLst/>
              <a:rect l="l" t="t" r="r" b="b"/>
              <a:pathLst>
                <a:path w="3800" h="3319" extrusionOk="0">
                  <a:moveTo>
                    <a:pt x="1958" y="1"/>
                  </a:moveTo>
                  <a:cubicBezTo>
                    <a:pt x="1844" y="1"/>
                    <a:pt x="1728" y="11"/>
                    <a:pt x="1611" y="33"/>
                  </a:cubicBezTo>
                  <a:cubicBezTo>
                    <a:pt x="669" y="185"/>
                    <a:pt x="0" y="1067"/>
                    <a:pt x="152" y="1948"/>
                  </a:cubicBezTo>
                  <a:cubicBezTo>
                    <a:pt x="313" y="2751"/>
                    <a:pt x="1015" y="3318"/>
                    <a:pt x="1844" y="3318"/>
                  </a:cubicBezTo>
                  <a:cubicBezTo>
                    <a:pt x="1957" y="3318"/>
                    <a:pt x="2072" y="3308"/>
                    <a:pt x="2189" y="3286"/>
                  </a:cubicBezTo>
                  <a:cubicBezTo>
                    <a:pt x="3162" y="3134"/>
                    <a:pt x="3800" y="2252"/>
                    <a:pt x="3648" y="1340"/>
                  </a:cubicBezTo>
                  <a:cubicBezTo>
                    <a:pt x="3514" y="565"/>
                    <a:pt x="2792" y="1"/>
                    <a:pt x="1958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3559;p80">
              <a:extLst>
                <a:ext uri="{FF2B5EF4-FFF2-40B4-BE49-F238E27FC236}">
                  <a16:creationId xmlns:a16="http://schemas.microsoft.com/office/drawing/2014/main" id="{7201A3E9-9C20-4399-8A85-0BF180C0D431}"/>
                </a:ext>
              </a:extLst>
            </p:cNvPr>
            <p:cNvSpPr/>
            <p:nvPr/>
          </p:nvSpPr>
          <p:spPr>
            <a:xfrm>
              <a:off x="3956200" y="4562350"/>
              <a:ext cx="42575" cy="23475"/>
            </a:xfrm>
            <a:custGeom>
              <a:avLst/>
              <a:gdLst/>
              <a:ahLst/>
              <a:cxnLst/>
              <a:rect l="l" t="t" r="r" b="b"/>
              <a:pathLst>
                <a:path w="1703" h="939" extrusionOk="0">
                  <a:moveTo>
                    <a:pt x="46" y="1"/>
                  </a:moveTo>
                  <a:cubicBezTo>
                    <a:pt x="23" y="1"/>
                    <a:pt x="1" y="8"/>
                    <a:pt x="1" y="23"/>
                  </a:cubicBezTo>
                  <a:cubicBezTo>
                    <a:pt x="29" y="754"/>
                    <a:pt x="861" y="939"/>
                    <a:pt x="1467" y="939"/>
                  </a:cubicBezTo>
                  <a:cubicBezTo>
                    <a:pt x="1517" y="939"/>
                    <a:pt x="1565" y="938"/>
                    <a:pt x="1612" y="935"/>
                  </a:cubicBezTo>
                  <a:cubicBezTo>
                    <a:pt x="1703" y="935"/>
                    <a:pt x="1703" y="814"/>
                    <a:pt x="1612" y="814"/>
                  </a:cubicBezTo>
                  <a:cubicBezTo>
                    <a:pt x="973" y="722"/>
                    <a:pt x="365" y="692"/>
                    <a:pt x="92" y="23"/>
                  </a:cubicBezTo>
                  <a:cubicBezTo>
                    <a:pt x="92" y="8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3560;p80">
              <a:extLst>
                <a:ext uri="{FF2B5EF4-FFF2-40B4-BE49-F238E27FC236}">
                  <a16:creationId xmlns:a16="http://schemas.microsoft.com/office/drawing/2014/main" id="{2CD6F1C6-4B67-4E1D-B11C-4E4CBD73CD32}"/>
                </a:ext>
              </a:extLst>
            </p:cNvPr>
            <p:cNvSpPr/>
            <p:nvPr/>
          </p:nvSpPr>
          <p:spPr>
            <a:xfrm>
              <a:off x="3853625" y="45110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1" y="0"/>
                  </a:moveTo>
                  <a:cubicBezTo>
                    <a:pt x="513" y="0"/>
                    <a:pt x="485" y="3"/>
                    <a:pt x="456" y="9"/>
                  </a:cubicBezTo>
                  <a:cubicBezTo>
                    <a:pt x="183" y="70"/>
                    <a:pt x="0" y="374"/>
                    <a:pt x="61" y="739"/>
                  </a:cubicBezTo>
                  <a:cubicBezTo>
                    <a:pt x="118" y="1052"/>
                    <a:pt x="388" y="1259"/>
                    <a:pt x="647" y="1259"/>
                  </a:cubicBezTo>
                  <a:cubicBezTo>
                    <a:pt x="664" y="1259"/>
                    <a:pt x="682" y="1258"/>
                    <a:pt x="699" y="1256"/>
                  </a:cubicBezTo>
                  <a:cubicBezTo>
                    <a:pt x="973" y="1195"/>
                    <a:pt x="1155" y="861"/>
                    <a:pt x="1094" y="526"/>
                  </a:cubicBezTo>
                  <a:cubicBezTo>
                    <a:pt x="1013" y="227"/>
                    <a:pt x="785" y="0"/>
                    <a:pt x="54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" name="Google Shape;3561;p80">
              <a:extLst>
                <a:ext uri="{FF2B5EF4-FFF2-40B4-BE49-F238E27FC236}">
                  <a16:creationId xmlns:a16="http://schemas.microsoft.com/office/drawing/2014/main" id="{2AAE2E84-15FC-46B8-AFB3-CD58E72E2A89}"/>
                </a:ext>
              </a:extLst>
            </p:cNvPr>
            <p:cNvSpPr/>
            <p:nvPr/>
          </p:nvSpPr>
          <p:spPr>
            <a:xfrm>
              <a:off x="4064100" y="44692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3" y="0"/>
                  </a:moveTo>
                  <a:cubicBezTo>
                    <a:pt x="514" y="0"/>
                    <a:pt x="485" y="3"/>
                    <a:pt x="457" y="10"/>
                  </a:cubicBezTo>
                  <a:cubicBezTo>
                    <a:pt x="183" y="70"/>
                    <a:pt x="1" y="374"/>
                    <a:pt x="62" y="739"/>
                  </a:cubicBezTo>
                  <a:cubicBezTo>
                    <a:pt x="119" y="1052"/>
                    <a:pt x="389" y="1259"/>
                    <a:pt x="647" y="1259"/>
                  </a:cubicBezTo>
                  <a:cubicBezTo>
                    <a:pt x="665" y="1259"/>
                    <a:pt x="683" y="1258"/>
                    <a:pt x="700" y="1256"/>
                  </a:cubicBezTo>
                  <a:cubicBezTo>
                    <a:pt x="973" y="1195"/>
                    <a:pt x="1156" y="861"/>
                    <a:pt x="1095" y="526"/>
                  </a:cubicBezTo>
                  <a:cubicBezTo>
                    <a:pt x="1041" y="227"/>
                    <a:pt x="791" y="0"/>
                    <a:pt x="543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Google Shape;3562;p80">
              <a:extLst>
                <a:ext uri="{FF2B5EF4-FFF2-40B4-BE49-F238E27FC236}">
                  <a16:creationId xmlns:a16="http://schemas.microsoft.com/office/drawing/2014/main" id="{013D3AAE-A759-4FFE-8CB3-656A0B234BF8}"/>
                </a:ext>
              </a:extLst>
            </p:cNvPr>
            <p:cNvSpPr/>
            <p:nvPr/>
          </p:nvSpPr>
          <p:spPr>
            <a:xfrm>
              <a:off x="3959250" y="4477050"/>
              <a:ext cx="35725" cy="52825"/>
            </a:xfrm>
            <a:custGeom>
              <a:avLst/>
              <a:gdLst/>
              <a:ahLst/>
              <a:cxnLst/>
              <a:rect l="l" t="t" r="r" b="b"/>
              <a:pathLst>
                <a:path w="1429" h="2113" extrusionOk="0">
                  <a:moveTo>
                    <a:pt x="61" y="1"/>
                  </a:moveTo>
                  <a:cubicBezTo>
                    <a:pt x="61" y="1"/>
                    <a:pt x="31" y="1"/>
                    <a:pt x="31" y="31"/>
                  </a:cubicBezTo>
                  <a:cubicBezTo>
                    <a:pt x="0" y="305"/>
                    <a:pt x="31" y="609"/>
                    <a:pt x="31" y="882"/>
                  </a:cubicBezTo>
                  <a:cubicBezTo>
                    <a:pt x="31" y="1095"/>
                    <a:pt x="0" y="1368"/>
                    <a:pt x="152" y="1520"/>
                  </a:cubicBezTo>
                  <a:cubicBezTo>
                    <a:pt x="220" y="1633"/>
                    <a:pt x="321" y="1696"/>
                    <a:pt x="431" y="1696"/>
                  </a:cubicBezTo>
                  <a:cubicBezTo>
                    <a:pt x="469" y="1696"/>
                    <a:pt x="508" y="1688"/>
                    <a:pt x="547" y="1672"/>
                  </a:cubicBezTo>
                  <a:cubicBezTo>
                    <a:pt x="608" y="1642"/>
                    <a:pt x="669" y="1581"/>
                    <a:pt x="730" y="1551"/>
                  </a:cubicBezTo>
                  <a:cubicBezTo>
                    <a:pt x="760" y="1520"/>
                    <a:pt x="851" y="1399"/>
                    <a:pt x="882" y="1399"/>
                  </a:cubicBezTo>
                  <a:cubicBezTo>
                    <a:pt x="1003" y="1490"/>
                    <a:pt x="1094" y="1581"/>
                    <a:pt x="1186" y="1672"/>
                  </a:cubicBezTo>
                  <a:cubicBezTo>
                    <a:pt x="1155" y="1794"/>
                    <a:pt x="1094" y="1885"/>
                    <a:pt x="973" y="1946"/>
                  </a:cubicBezTo>
                  <a:cubicBezTo>
                    <a:pt x="896" y="1997"/>
                    <a:pt x="948" y="2112"/>
                    <a:pt x="1021" y="2112"/>
                  </a:cubicBezTo>
                  <a:cubicBezTo>
                    <a:pt x="1035" y="2112"/>
                    <a:pt x="1049" y="2108"/>
                    <a:pt x="1064" y="2098"/>
                  </a:cubicBezTo>
                  <a:cubicBezTo>
                    <a:pt x="1277" y="1976"/>
                    <a:pt x="1429" y="1703"/>
                    <a:pt x="1338" y="1429"/>
                  </a:cubicBezTo>
                  <a:cubicBezTo>
                    <a:pt x="1294" y="1298"/>
                    <a:pt x="1155" y="1198"/>
                    <a:pt x="1002" y="1198"/>
                  </a:cubicBezTo>
                  <a:cubicBezTo>
                    <a:pt x="942" y="1198"/>
                    <a:pt x="880" y="1213"/>
                    <a:pt x="821" y="1247"/>
                  </a:cubicBezTo>
                  <a:cubicBezTo>
                    <a:pt x="730" y="1308"/>
                    <a:pt x="669" y="1429"/>
                    <a:pt x="578" y="1490"/>
                  </a:cubicBezTo>
                  <a:cubicBezTo>
                    <a:pt x="516" y="1524"/>
                    <a:pt x="462" y="1538"/>
                    <a:pt x="417" y="1538"/>
                  </a:cubicBezTo>
                  <a:cubicBezTo>
                    <a:pt x="174" y="1538"/>
                    <a:pt x="152" y="1117"/>
                    <a:pt x="152" y="913"/>
                  </a:cubicBezTo>
                  <a:cubicBezTo>
                    <a:pt x="152" y="669"/>
                    <a:pt x="274" y="213"/>
                    <a:pt x="6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3563;p80">
              <a:extLst>
                <a:ext uri="{FF2B5EF4-FFF2-40B4-BE49-F238E27FC236}">
                  <a16:creationId xmlns:a16="http://schemas.microsoft.com/office/drawing/2014/main" id="{4E2FDB99-DCD2-4C3F-B103-67EBB55DF2E0}"/>
                </a:ext>
              </a:extLst>
            </p:cNvPr>
            <p:cNvSpPr/>
            <p:nvPr/>
          </p:nvSpPr>
          <p:spPr>
            <a:xfrm>
              <a:off x="3691000" y="4287850"/>
              <a:ext cx="97300" cy="243425"/>
            </a:xfrm>
            <a:custGeom>
              <a:avLst/>
              <a:gdLst/>
              <a:ahLst/>
              <a:cxnLst/>
              <a:rect l="l" t="t" r="r" b="b"/>
              <a:pathLst>
                <a:path w="3892" h="9737" extrusionOk="0">
                  <a:moveTo>
                    <a:pt x="3861" y="0"/>
                  </a:moveTo>
                  <a:cubicBezTo>
                    <a:pt x="2128" y="1003"/>
                    <a:pt x="821" y="2645"/>
                    <a:pt x="517" y="4134"/>
                  </a:cubicBezTo>
                  <a:cubicBezTo>
                    <a:pt x="1" y="6748"/>
                    <a:pt x="821" y="9514"/>
                    <a:pt x="821" y="9514"/>
                  </a:cubicBezTo>
                  <a:cubicBezTo>
                    <a:pt x="1156" y="9514"/>
                    <a:pt x="2128" y="9696"/>
                    <a:pt x="2280" y="9727"/>
                  </a:cubicBezTo>
                  <a:cubicBezTo>
                    <a:pt x="2295" y="9733"/>
                    <a:pt x="2308" y="9737"/>
                    <a:pt x="2318" y="9737"/>
                  </a:cubicBezTo>
                  <a:cubicBezTo>
                    <a:pt x="2486" y="9737"/>
                    <a:pt x="1931" y="8808"/>
                    <a:pt x="2189" y="8693"/>
                  </a:cubicBezTo>
                  <a:cubicBezTo>
                    <a:pt x="2736" y="8450"/>
                    <a:pt x="3314" y="8207"/>
                    <a:pt x="3891" y="7994"/>
                  </a:cubicBezTo>
                  <a:cubicBezTo>
                    <a:pt x="3253" y="5775"/>
                    <a:pt x="3283" y="3496"/>
                    <a:pt x="3678" y="1338"/>
                  </a:cubicBezTo>
                  <a:cubicBezTo>
                    <a:pt x="3739" y="882"/>
                    <a:pt x="3800" y="426"/>
                    <a:pt x="386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" name="Google Shape;3564;p80">
              <a:extLst>
                <a:ext uri="{FF2B5EF4-FFF2-40B4-BE49-F238E27FC236}">
                  <a16:creationId xmlns:a16="http://schemas.microsoft.com/office/drawing/2014/main" id="{509642DA-B1E1-48B6-804E-8C7FB64AB593}"/>
                </a:ext>
              </a:extLst>
            </p:cNvPr>
            <p:cNvSpPr/>
            <p:nvPr/>
          </p:nvSpPr>
          <p:spPr>
            <a:xfrm>
              <a:off x="3772300" y="4272650"/>
              <a:ext cx="76775" cy="215075"/>
            </a:xfrm>
            <a:custGeom>
              <a:avLst/>
              <a:gdLst/>
              <a:ahLst/>
              <a:cxnLst/>
              <a:rect l="l" t="t" r="r" b="b"/>
              <a:pathLst>
                <a:path w="3071" h="8603" extrusionOk="0">
                  <a:moveTo>
                    <a:pt x="1946" y="0"/>
                  </a:moveTo>
                  <a:lnTo>
                    <a:pt x="1946" y="0"/>
                  </a:lnTo>
                  <a:cubicBezTo>
                    <a:pt x="1460" y="152"/>
                    <a:pt x="1034" y="365"/>
                    <a:pt x="609" y="608"/>
                  </a:cubicBezTo>
                  <a:cubicBezTo>
                    <a:pt x="548" y="1034"/>
                    <a:pt x="487" y="1490"/>
                    <a:pt x="426" y="1946"/>
                  </a:cubicBezTo>
                  <a:cubicBezTo>
                    <a:pt x="31" y="4104"/>
                    <a:pt x="1" y="6383"/>
                    <a:pt x="639" y="8602"/>
                  </a:cubicBezTo>
                  <a:cubicBezTo>
                    <a:pt x="1429" y="8329"/>
                    <a:pt x="2281" y="8085"/>
                    <a:pt x="3071" y="7903"/>
                  </a:cubicBezTo>
                  <a:cubicBezTo>
                    <a:pt x="2159" y="5350"/>
                    <a:pt x="1825" y="2675"/>
                    <a:pt x="1946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" name="Google Shape;3565;p80">
              <a:extLst>
                <a:ext uri="{FF2B5EF4-FFF2-40B4-BE49-F238E27FC236}">
                  <a16:creationId xmlns:a16="http://schemas.microsoft.com/office/drawing/2014/main" id="{99AA5B1E-DED1-48E5-AEC3-DFF30903F4C4}"/>
                </a:ext>
              </a:extLst>
            </p:cNvPr>
            <p:cNvSpPr/>
            <p:nvPr/>
          </p:nvSpPr>
          <p:spPr>
            <a:xfrm>
              <a:off x="3817900" y="4201800"/>
              <a:ext cx="313875" cy="267675"/>
            </a:xfrm>
            <a:custGeom>
              <a:avLst/>
              <a:gdLst/>
              <a:ahLst/>
              <a:cxnLst/>
              <a:rect l="l" t="t" r="r" b="b"/>
              <a:pathLst>
                <a:path w="12555" h="10707" extrusionOk="0">
                  <a:moveTo>
                    <a:pt x="5177" y="1"/>
                  </a:moveTo>
                  <a:cubicBezTo>
                    <a:pt x="5156" y="1"/>
                    <a:pt x="5132" y="3"/>
                    <a:pt x="5107" y="7"/>
                  </a:cubicBezTo>
                  <a:cubicBezTo>
                    <a:pt x="4286" y="129"/>
                    <a:pt x="4195" y="2348"/>
                    <a:pt x="4195" y="2348"/>
                  </a:cubicBezTo>
                  <a:cubicBezTo>
                    <a:pt x="4195" y="2348"/>
                    <a:pt x="3715" y="1003"/>
                    <a:pt x="3010" y="1003"/>
                  </a:cubicBezTo>
                  <a:cubicBezTo>
                    <a:pt x="2922" y="1003"/>
                    <a:pt x="2831" y="1024"/>
                    <a:pt x="2736" y="1071"/>
                  </a:cubicBezTo>
                  <a:cubicBezTo>
                    <a:pt x="1885" y="1527"/>
                    <a:pt x="3314" y="2530"/>
                    <a:pt x="3314" y="2530"/>
                  </a:cubicBezTo>
                  <a:cubicBezTo>
                    <a:pt x="2985" y="2477"/>
                    <a:pt x="2659" y="2452"/>
                    <a:pt x="2338" y="2452"/>
                  </a:cubicBezTo>
                  <a:cubicBezTo>
                    <a:pt x="1560" y="2452"/>
                    <a:pt x="811" y="2598"/>
                    <a:pt x="122" y="2834"/>
                  </a:cubicBezTo>
                  <a:cubicBezTo>
                    <a:pt x="1" y="5509"/>
                    <a:pt x="335" y="8184"/>
                    <a:pt x="1247" y="10707"/>
                  </a:cubicBezTo>
                  <a:cubicBezTo>
                    <a:pt x="4317" y="9977"/>
                    <a:pt x="7022" y="9825"/>
                    <a:pt x="7022" y="9825"/>
                  </a:cubicBezTo>
                  <a:cubicBezTo>
                    <a:pt x="7022" y="9825"/>
                    <a:pt x="6518" y="7254"/>
                    <a:pt x="6795" y="7254"/>
                  </a:cubicBezTo>
                  <a:cubicBezTo>
                    <a:pt x="6822" y="7254"/>
                    <a:pt x="6857" y="7279"/>
                    <a:pt x="6900" y="7333"/>
                  </a:cubicBezTo>
                  <a:cubicBezTo>
                    <a:pt x="7387" y="7971"/>
                    <a:pt x="7843" y="9764"/>
                    <a:pt x="7843" y="9764"/>
                  </a:cubicBezTo>
                  <a:lnTo>
                    <a:pt x="10305" y="9430"/>
                  </a:lnTo>
                  <a:cubicBezTo>
                    <a:pt x="10335" y="8822"/>
                    <a:pt x="9697" y="6056"/>
                    <a:pt x="9697" y="6056"/>
                  </a:cubicBezTo>
                  <a:lnTo>
                    <a:pt x="9697" y="6056"/>
                  </a:lnTo>
                  <a:cubicBezTo>
                    <a:pt x="10426" y="6907"/>
                    <a:pt x="11369" y="9400"/>
                    <a:pt x="11369" y="9400"/>
                  </a:cubicBezTo>
                  <a:cubicBezTo>
                    <a:pt x="11703" y="9430"/>
                    <a:pt x="12128" y="9430"/>
                    <a:pt x="12554" y="9460"/>
                  </a:cubicBezTo>
                  <a:cubicBezTo>
                    <a:pt x="11581" y="6573"/>
                    <a:pt x="9666" y="3898"/>
                    <a:pt x="7660" y="1466"/>
                  </a:cubicBezTo>
                  <a:cubicBezTo>
                    <a:pt x="6080" y="1740"/>
                    <a:pt x="4864" y="2257"/>
                    <a:pt x="4864" y="2257"/>
                  </a:cubicBezTo>
                  <a:cubicBezTo>
                    <a:pt x="4864" y="2257"/>
                    <a:pt x="5864" y="1"/>
                    <a:pt x="5177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" name="Google Shape;3566;p80">
              <a:extLst>
                <a:ext uri="{FF2B5EF4-FFF2-40B4-BE49-F238E27FC236}">
                  <a16:creationId xmlns:a16="http://schemas.microsoft.com/office/drawing/2014/main" id="{FB16741E-825F-433A-8B39-4DEB20C66A97}"/>
                </a:ext>
              </a:extLst>
            </p:cNvPr>
            <p:cNvSpPr/>
            <p:nvPr/>
          </p:nvSpPr>
          <p:spPr>
            <a:xfrm>
              <a:off x="4009400" y="4234175"/>
              <a:ext cx="180125" cy="204150"/>
            </a:xfrm>
            <a:custGeom>
              <a:avLst/>
              <a:gdLst/>
              <a:ahLst/>
              <a:cxnLst/>
              <a:rect l="l" t="t" r="r" b="b"/>
              <a:pathLst>
                <a:path w="7205" h="8166" extrusionOk="0">
                  <a:moveTo>
                    <a:pt x="2032" y="0"/>
                  </a:moveTo>
                  <a:cubicBezTo>
                    <a:pt x="1337" y="0"/>
                    <a:pt x="641" y="77"/>
                    <a:pt x="0" y="171"/>
                  </a:cubicBezTo>
                  <a:cubicBezTo>
                    <a:pt x="2006" y="2603"/>
                    <a:pt x="3921" y="5278"/>
                    <a:pt x="4924" y="8165"/>
                  </a:cubicBezTo>
                  <a:lnTo>
                    <a:pt x="7204" y="8165"/>
                  </a:lnTo>
                  <a:cubicBezTo>
                    <a:pt x="6475" y="5096"/>
                    <a:pt x="4864" y="2208"/>
                    <a:pt x="2614" y="19"/>
                  </a:cubicBezTo>
                  <a:cubicBezTo>
                    <a:pt x="2421" y="6"/>
                    <a:pt x="2226" y="0"/>
                    <a:pt x="2032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" name="Google Shape;3567;p80">
              <a:extLst>
                <a:ext uri="{FF2B5EF4-FFF2-40B4-BE49-F238E27FC236}">
                  <a16:creationId xmlns:a16="http://schemas.microsoft.com/office/drawing/2014/main" id="{D2395B5E-55B0-4378-BF2F-D2F3B6FDC1E2}"/>
                </a:ext>
              </a:extLst>
            </p:cNvPr>
            <p:cNvSpPr/>
            <p:nvPr/>
          </p:nvSpPr>
          <p:spPr>
            <a:xfrm>
              <a:off x="4073975" y="4234650"/>
              <a:ext cx="150500" cy="212800"/>
            </a:xfrm>
            <a:custGeom>
              <a:avLst/>
              <a:gdLst/>
              <a:ahLst/>
              <a:cxnLst/>
              <a:rect l="l" t="t" r="r" b="b"/>
              <a:pathLst>
                <a:path w="6020" h="8512" extrusionOk="0">
                  <a:moveTo>
                    <a:pt x="1" y="0"/>
                  </a:moveTo>
                  <a:lnTo>
                    <a:pt x="1" y="0"/>
                  </a:lnTo>
                  <a:cubicBezTo>
                    <a:pt x="2281" y="2189"/>
                    <a:pt x="3892" y="5077"/>
                    <a:pt x="4621" y="8146"/>
                  </a:cubicBezTo>
                  <a:lnTo>
                    <a:pt x="5107" y="8146"/>
                  </a:lnTo>
                  <a:cubicBezTo>
                    <a:pt x="5533" y="8146"/>
                    <a:pt x="5047" y="8511"/>
                    <a:pt x="5290" y="8511"/>
                  </a:cubicBezTo>
                  <a:cubicBezTo>
                    <a:pt x="5472" y="8511"/>
                    <a:pt x="6019" y="8116"/>
                    <a:pt x="6019" y="8116"/>
                  </a:cubicBezTo>
                  <a:cubicBezTo>
                    <a:pt x="6019" y="8116"/>
                    <a:pt x="5776" y="5958"/>
                    <a:pt x="3588" y="2067"/>
                  </a:cubicBezTo>
                  <a:cubicBezTo>
                    <a:pt x="2828" y="669"/>
                    <a:pt x="1460" y="122"/>
                    <a:pt x="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" name="Google Shape;3568;p80">
              <a:extLst>
                <a:ext uri="{FF2B5EF4-FFF2-40B4-BE49-F238E27FC236}">
                  <a16:creationId xmlns:a16="http://schemas.microsoft.com/office/drawing/2014/main" id="{1FC30B52-DE32-4368-8C51-DE8803AF2C48}"/>
                </a:ext>
              </a:extLst>
            </p:cNvPr>
            <p:cNvSpPr/>
            <p:nvPr/>
          </p:nvSpPr>
          <p:spPr>
            <a:xfrm>
              <a:off x="2975175" y="4531100"/>
              <a:ext cx="96550" cy="62725"/>
            </a:xfrm>
            <a:custGeom>
              <a:avLst/>
              <a:gdLst/>
              <a:ahLst/>
              <a:cxnLst/>
              <a:rect l="l" t="t" r="r" b="b"/>
              <a:pathLst>
                <a:path w="3862" h="2509" extrusionOk="0">
                  <a:moveTo>
                    <a:pt x="1729" y="1"/>
                  </a:moveTo>
                  <a:cubicBezTo>
                    <a:pt x="1134" y="1"/>
                    <a:pt x="538" y="140"/>
                    <a:pt x="1" y="422"/>
                  </a:cubicBezTo>
                  <a:cubicBezTo>
                    <a:pt x="26" y="1434"/>
                    <a:pt x="788" y="2508"/>
                    <a:pt x="2496" y="2508"/>
                  </a:cubicBezTo>
                  <a:cubicBezTo>
                    <a:pt x="2841" y="2508"/>
                    <a:pt x="3224" y="2465"/>
                    <a:pt x="3648" y="2368"/>
                  </a:cubicBezTo>
                  <a:lnTo>
                    <a:pt x="3861" y="665"/>
                  </a:lnTo>
                  <a:cubicBezTo>
                    <a:pt x="3233" y="224"/>
                    <a:pt x="2482" y="1"/>
                    <a:pt x="172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" name="Google Shape;3569;p80">
              <a:extLst>
                <a:ext uri="{FF2B5EF4-FFF2-40B4-BE49-F238E27FC236}">
                  <a16:creationId xmlns:a16="http://schemas.microsoft.com/office/drawing/2014/main" id="{534D53AB-827D-4873-A693-991A0D765EFE}"/>
                </a:ext>
              </a:extLst>
            </p:cNvPr>
            <p:cNvSpPr/>
            <p:nvPr/>
          </p:nvSpPr>
          <p:spPr>
            <a:xfrm>
              <a:off x="2975175" y="4496475"/>
              <a:ext cx="100325" cy="51275"/>
            </a:xfrm>
            <a:custGeom>
              <a:avLst/>
              <a:gdLst/>
              <a:ahLst/>
              <a:cxnLst/>
              <a:rect l="l" t="t" r="r" b="b"/>
              <a:pathLst>
                <a:path w="4013" h="2051" extrusionOk="0">
                  <a:moveTo>
                    <a:pt x="1877" y="1"/>
                  </a:moveTo>
                  <a:cubicBezTo>
                    <a:pt x="1572" y="1"/>
                    <a:pt x="1247" y="56"/>
                    <a:pt x="913" y="196"/>
                  </a:cubicBezTo>
                  <a:cubicBezTo>
                    <a:pt x="305" y="439"/>
                    <a:pt x="1" y="1108"/>
                    <a:pt x="1" y="1807"/>
                  </a:cubicBezTo>
                  <a:cubicBezTo>
                    <a:pt x="538" y="1525"/>
                    <a:pt x="1134" y="1386"/>
                    <a:pt x="1729" y="1386"/>
                  </a:cubicBezTo>
                  <a:cubicBezTo>
                    <a:pt x="2482" y="1386"/>
                    <a:pt x="3233" y="1609"/>
                    <a:pt x="3861" y="2050"/>
                  </a:cubicBezTo>
                  <a:lnTo>
                    <a:pt x="4013" y="895"/>
                  </a:lnTo>
                  <a:cubicBezTo>
                    <a:pt x="4013" y="895"/>
                    <a:pt x="3099" y="1"/>
                    <a:pt x="187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3570;p80">
              <a:extLst>
                <a:ext uri="{FF2B5EF4-FFF2-40B4-BE49-F238E27FC236}">
                  <a16:creationId xmlns:a16="http://schemas.microsoft.com/office/drawing/2014/main" id="{D7652CEB-D883-4E96-A208-9E6989A679F0}"/>
                </a:ext>
              </a:extLst>
            </p:cNvPr>
            <p:cNvSpPr/>
            <p:nvPr/>
          </p:nvSpPr>
          <p:spPr>
            <a:xfrm>
              <a:off x="3004825" y="4533275"/>
              <a:ext cx="57775" cy="55575"/>
            </a:xfrm>
            <a:custGeom>
              <a:avLst/>
              <a:gdLst/>
              <a:ahLst/>
              <a:cxnLst/>
              <a:rect l="l" t="t" r="r" b="b"/>
              <a:pathLst>
                <a:path w="2311" h="2223" extrusionOk="0">
                  <a:moveTo>
                    <a:pt x="675" y="24"/>
                  </a:moveTo>
                  <a:cubicBezTo>
                    <a:pt x="459" y="24"/>
                    <a:pt x="249" y="43"/>
                    <a:pt x="61" y="62"/>
                  </a:cubicBezTo>
                  <a:cubicBezTo>
                    <a:pt x="31" y="92"/>
                    <a:pt x="0" y="123"/>
                    <a:pt x="31" y="123"/>
                  </a:cubicBezTo>
                  <a:cubicBezTo>
                    <a:pt x="669" y="214"/>
                    <a:pt x="1520" y="1"/>
                    <a:pt x="1915" y="639"/>
                  </a:cubicBezTo>
                  <a:cubicBezTo>
                    <a:pt x="2189" y="1095"/>
                    <a:pt x="2067" y="1673"/>
                    <a:pt x="2037" y="2159"/>
                  </a:cubicBezTo>
                  <a:cubicBezTo>
                    <a:pt x="2018" y="2197"/>
                    <a:pt x="2069" y="2223"/>
                    <a:pt x="2110" y="2223"/>
                  </a:cubicBezTo>
                  <a:cubicBezTo>
                    <a:pt x="2136" y="2223"/>
                    <a:pt x="2158" y="2213"/>
                    <a:pt x="2158" y="2189"/>
                  </a:cubicBezTo>
                  <a:cubicBezTo>
                    <a:pt x="2249" y="1642"/>
                    <a:pt x="2310" y="974"/>
                    <a:pt x="1976" y="518"/>
                  </a:cubicBezTo>
                  <a:cubicBezTo>
                    <a:pt x="1661" y="118"/>
                    <a:pt x="1157" y="24"/>
                    <a:pt x="675" y="2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3571;p80">
              <a:extLst>
                <a:ext uri="{FF2B5EF4-FFF2-40B4-BE49-F238E27FC236}">
                  <a16:creationId xmlns:a16="http://schemas.microsoft.com/office/drawing/2014/main" id="{ACCC8C00-9EFE-42D8-B7FE-37D744434C8F}"/>
                </a:ext>
              </a:extLst>
            </p:cNvPr>
            <p:cNvSpPr/>
            <p:nvPr/>
          </p:nvSpPr>
          <p:spPr>
            <a:xfrm>
              <a:off x="3028575" y="4550100"/>
              <a:ext cx="32500" cy="23125"/>
            </a:xfrm>
            <a:custGeom>
              <a:avLst/>
              <a:gdLst/>
              <a:ahLst/>
              <a:cxnLst/>
              <a:rect l="l" t="t" r="r" b="b"/>
              <a:pathLst>
                <a:path w="1300" h="925" extrusionOk="0">
                  <a:moveTo>
                    <a:pt x="427" y="0"/>
                  </a:moveTo>
                  <a:cubicBezTo>
                    <a:pt x="309" y="0"/>
                    <a:pt x="183" y="36"/>
                    <a:pt x="53" y="118"/>
                  </a:cubicBezTo>
                  <a:cubicBezTo>
                    <a:pt x="1" y="144"/>
                    <a:pt x="16" y="216"/>
                    <a:pt x="60" y="216"/>
                  </a:cubicBezTo>
                  <a:cubicBezTo>
                    <a:pt x="67" y="216"/>
                    <a:pt x="75" y="214"/>
                    <a:pt x="84" y="209"/>
                  </a:cubicBezTo>
                  <a:cubicBezTo>
                    <a:pt x="192" y="173"/>
                    <a:pt x="291" y="152"/>
                    <a:pt x="384" y="152"/>
                  </a:cubicBezTo>
                  <a:cubicBezTo>
                    <a:pt x="526" y="152"/>
                    <a:pt x="654" y="202"/>
                    <a:pt x="783" y="331"/>
                  </a:cubicBezTo>
                  <a:cubicBezTo>
                    <a:pt x="965" y="483"/>
                    <a:pt x="1026" y="696"/>
                    <a:pt x="1148" y="878"/>
                  </a:cubicBezTo>
                  <a:cubicBezTo>
                    <a:pt x="1170" y="912"/>
                    <a:pt x="1196" y="925"/>
                    <a:pt x="1221" y="925"/>
                  </a:cubicBezTo>
                  <a:cubicBezTo>
                    <a:pt x="1263" y="925"/>
                    <a:pt x="1299" y="886"/>
                    <a:pt x="1299" y="848"/>
                  </a:cubicBezTo>
                  <a:cubicBezTo>
                    <a:pt x="1158" y="424"/>
                    <a:pt x="835" y="0"/>
                    <a:pt x="4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3572;p80">
              <a:extLst>
                <a:ext uri="{FF2B5EF4-FFF2-40B4-BE49-F238E27FC236}">
                  <a16:creationId xmlns:a16="http://schemas.microsoft.com/office/drawing/2014/main" id="{2A28A93B-3A48-4803-8E24-14275FE838B2}"/>
                </a:ext>
              </a:extLst>
            </p:cNvPr>
            <p:cNvSpPr/>
            <p:nvPr/>
          </p:nvSpPr>
          <p:spPr>
            <a:xfrm>
              <a:off x="3500275" y="4595575"/>
              <a:ext cx="100325" cy="61225"/>
            </a:xfrm>
            <a:custGeom>
              <a:avLst/>
              <a:gdLst/>
              <a:ahLst/>
              <a:cxnLst/>
              <a:rect l="l" t="t" r="r" b="b"/>
              <a:pathLst>
                <a:path w="4013" h="2449" extrusionOk="0">
                  <a:moveTo>
                    <a:pt x="1545" y="0"/>
                  </a:moveTo>
                  <a:cubicBezTo>
                    <a:pt x="1094" y="0"/>
                    <a:pt x="642" y="81"/>
                    <a:pt x="213" y="245"/>
                  </a:cubicBezTo>
                  <a:lnTo>
                    <a:pt x="0" y="1916"/>
                  </a:lnTo>
                  <a:cubicBezTo>
                    <a:pt x="725" y="2293"/>
                    <a:pt x="1360" y="2449"/>
                    <a:pt x="1901" y="2449"/>
                  </a:cubicBezTo>
                  <a:cubicBezTo>
                    <a:pt x="3061" y="2449"/>
                    <a:pt x="3784" y="1732"/>
                    <a:pt x="4012" y="944"/>
                  </a:cubicBezTo>
                  <a:cubicBezTo>
                    <a:pt x="3326" y="318"/>
                    <a:pt x="2438" y="0"/>
                    <a:pt x="154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3573;p80">
              <a:extLst>
                <a:ext uri="{FF2B5EF4-FFF2-40B4-BE49-F238E27FC236}">
                  <a16:creationId xmlns:a16="http://schemas.microsoft.com/office/drawing/2014/main" id="{1629AE3A-B78B-43B2-B463-9352C781D140}"/>
                </a:ext>
              </a:extLst>
            </p:cNvPr>
            <p:cNvSpPr/>
            <p:nvPr/>
          </p:nvSpPr>
          <p:spPr>
            <a:xfrm>
              <a:off x="3505575" y="4561750"/>
              <a:ext cx="99575" cy="57425"/>
            </a:xfrm>
            <a:custGeom>
              <a:avLst/>
              <a:gdLst/>
              <a:ahLst/>
              <a:cxnLst/>
              <a:rect l="l" t="t" r="r" b="b"/>
              <a:pathLst>
                <a:path w="3983" h="2297" extrusionOk="0">
                  <a:moveTo>
                    <a:pt x="1775" y="1"/>
                  </a:moveTo>
                  <a:cubicBezTo>
                    <a:pt x="863" y="1"/>
                    <a:pt x="123" y="443"/>
                    <a:pt x="123" y="443"/>
                  </a:cubicBezTo>
                  <a:lnTo>
                    <a:pt x="1" y="1598"/>
                  </a:lnTo>
                  <a:cubicBezTo>
                    <a:pt x="419" y="1434"/>
                    <a:pt x="868" y="1353"/>
                    <a:pt x="1319" y="1353"/>
                  </a:cubicBezTo>
                  <a:cubicBezTo>
                    <a:pt x="2209" y="1353"/>
                    <a:pt x="3104" y="1671"/>
                    <a:pt x="3770" y="2297"/>
                  </a:cubicBezTo>
                  <a:cubicBezTo>
                    <a:pt x="3983" y="1628"/>
                    <a:pt x="3800" y="898"/>
                    <a:pt x="3284" y="503"/>
                  </a:cubicBezTo>
                  <a:cubicBezTo>
                    <a:pt x="2789" y="125"/>
                    <a:pt x="2258" y="1"/>
                    <a:pt x="177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3574;p80">
              <a:extLst>
                <a:ext uri="{FF2B5EF4-FFF2-40B4-BE49-F238E27FC236}">
                  <a16:creationId xmlns:a16="http://schemas.microsoft.com/office/drawing/2014/main" id="{4E9F82AB-C5AA-4B54-8D64-4097BEA54A8F}"/>
                </a:ext>
              </a:extLst>
            </p:cNvPr>
            <p:cNvSpPr/>
            <p:nvPr/>
          </p:nvSpPr>
          <p:spPr>
            <a:xfrm>
              <a:off x="3508200" y="4598150"/>
              <a:ext cx="65050" cy="46775"/>
            </a:xfrm>
            <a:custGeom>
              <a:avLst/>
              <a:gdLst/>
              <a:ahLst/>
              <a:cxnLst/>
              <a:rect l="l" t="t" r="r" b="b"/>
              <a:pathLst>
                <a:path w="2602" h="1871" extrusionOk="0">
                  <a:moveTo>
                    <a:pt x="1374" y="0"/>
                  </a:moveTo>
                  <a:cubicBezTo>
                    <a:pt x="1103" y="0"/>
                    <a:pt x="843" y="64"/>
                    <a:pt x="625" y="233"/>
                  </a:cubicBezTo>
                  <a:cubicBezTo>
                    <a:pt x="139" y="567"/>
                    <a:pt x="48" y="1266"/>
                    <a:pt x="18" y="1813"/>
                  </a:cubicBezTo>
                  <a:cubicBezTo>
                    <a:pt x="1" y="1847"/>
                    <a:pt x="39" y="1871"/>
                    <a:pt x="77" y="1871"/>
                  </a:cubicBezTo>
                  <a:cubicBezTo>
                    <a:pt x="108" y="1871"/>
                    <a:pt x="139" y="1854"/>
                    <a:pt x="139" y="1813"/>
                  </a:cubicBezTo>
                  <a:cubicBezTo>
                    <a:pt x="200" y="1327"/>
                    <a:pt x="261" y="719"/>
                    <a:pt x="625" y="385"/>
                  </a:cubicBezTo>
                  <a:cubicBezTo>
                    <a:pt x="836" y="186"/>
                    <a:pt x="1077" y="122"/>
                    <a:pt x="1331" y="122"/>
                  </a:cubicBezTo>
                  <a:cubicBezTo>
                    <a:pt x="1739" y="122"/>
                    <a:pt x="2178" y="286"/>
                    <a:pt x="2571" y="324"/>
                  </a:cubicBezTo>
                  <a:cubicBezTo>
                    <a:pt x="2601" y="324"/>
                    <a:pt x="2601" y="294"/>
                    <a:pt x="2571" y="294"/>
                  </a:cubicBezTo>
                  <a:cubicBezTo>
                    <a:pt x="2223" y="147"/>
                    <a:pt x="1786" y="0"/>
                    <a:pt x="137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3575;p80">
              <a:extLst>
                <a:ext uri="{FF2B5EF4-FFF2-40B4-BE49-F238E27FC236}">
                  <a16:creationId xmlns:a16="http://schemas.microsoft.com/office/drawing/2014/main" id="{CF0A61ED-EA26-4941-B8FC-59DE93036D4C}"/>
                </a:ext>
              </a:extLst>
            </p:cNvPr>
            <p:cNvSpPr/>
            <p:nvPr/>
          </p:nvSpPr>
          <p:spPr>
            <a:xfrm>
              <a:off x="3509575" y="4611325"/>
              <a:ext cx="36200" cy="18225"/>
            </a:xfrm>
            <a:custGeom>
              <a:avLst/>
              <a:gdLst/>
              <a:ahLst/>
              <a:cxnLst/>
              <a:rect l="l" t="t" r="r" b="b"/>
              <a:pathLst>
                <a:path w="1448" h="729" extrusionOk="0">
                  <a:moveTo>
                    <a:pt x="927" y="0"/>
                  </a:moveTo>
                  <a:cubicBezTo>
                    <a:pt x="575" y="0"/>
                    <a:pt x="229" y="288"/>
                    <a:pt x="23" y="618"/>
                  </a:cubicBezTo>
                  <a:cubicBezTo>
                    <a:pt x="0" y="664"/>
                    <a:pt x="48" y="729"/>
                    <a:pt x="100" y="729"/>
                  </a:cubicBezTo>
                  <a:cubicBezTo>
                    <a:pt x="115" y="729"/>
                    <a:pt x="131" y="723"/>
                    <a:pt x="145" y="709"/>
                  </a:cubicBezTo>
                  <a:cubicBezTo>
                    <a:pt x="297" y="557"/>
                    <a:pt x="418" y="374"/>
                    <a:pt x="601" y="253"/>
                  </a:cubicBezTo>
                  <a:cubicBezTo>
                    <a:pt x="709" y="181"/>
                    <a:pt x="807" y="152"/>
                    <a:pt x="903" y="152"/>
                  </a:cubicBezTo>
                  <a:cubicBezTo>
                    <a:pt x="1051" y="152"/>
                    <a:pt x="1195" y="221"/>
                    <a:pt x="1361" y="314"/>
                  </a:cubicBezTo>
                  <a:cubicBezTo>
                    <a:pt x="1365" y="318"/>
                    <a:pt x="1370" y="320"/>
                    <a:pt x="1375" y="320"/>
                  </a:cubicBezTo>
                  <a:cubicBezTo>
                    <a:pt x="1406" y="320"/>
                    <a:pt x="1448" y="249"/>
                    <a:pt x="1422" y="222"/>
                  </a:cubicBezTo>
                  <a:cubicBezTo>
                    <a:pt x="1265" y="66"/>
                    <a:pt x="1095" y="0"/>
                    <a:pt x="9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3576;p80">
              <a:extLst>
                <a:ext uri="{FF2B5EF4-FFF2-40B4-BE49-F238E27FC236}">
                  <a16:creationId xmlns:a16="http://schemas.microsoft.com/office/drawing/2014/main" id="{ACC93664-85F6-44F6-9B78-932666FFF211}"/>
                </a:ext>
              </a:extLst>
            </p:cNvPr>
            <p:cNvSpPr/>
            <p:nvPr/>
          </p:nvSpPr>
          <p:spPr>
            <a:xfrm>
              <a:off x="3058775" y="4302825"/>
              <a:ext cx="468125" cy="447300"/>
            </a:xfrm>
            <a:custGeom>
              <a:avLst/>
              <a:gdLst/>
              <a:ahLst/>
              <a:cxnLst/>
              <a:rect l="l" t="t" r="r" b="b"/>
              <a:pathLst>
                <a:path w="18725" h="17892" extrusionOk="0">
                  <a:moveTo>
                    <a:pt x="7210" y="1"/>
                  </a:moveTo>
                  <a:cubicBezTo>
                    <a:pt x="4011" y="1"/>
                    <a:pt x="1098" y="1811"/>
                    <a:pt x="487" y="8003"/>
                  </a:cubicBezTo>
                  <a:cubicBezTo>
                    <a:pt x="487" y="8003"/>
                    <a:pt x="0" y="11255"/>
                    <a:pt x="578" y="12988"/>
                  </a:cubicBezTo>
                  <a:cubicBezTo>
                    <a:pt x="1155" y="14690"/>
                    <a:pt x="3587" y="16818"/>
                    <a:pt x="7052" y="17578"/>
                  </a:cubicBezTo>
                  <a:cubicBezTo>
                    <a:pt x="7990" y="17783"/>
                    <a:pt x="9027" y="17891"/>
                    <a:pt x="10067" y="17891"/>
                  </a:cubicBezTo>
                  <a:cubicBezTo>
                    <a:pt x="12868" y="17891"/>
                    <a:pt x="15698" y="17110"/>
                    <a:pt x="16718" y="15359"/>
                  </a:cubicBezTo>
                  <a:cubicBezTo>
                    <a:pt x="18086" y="12958"/>
                    <a:pt x="18724" y="11225"/>
                    <a:pt x="18724" y="8611"/>
                  </a:cubicBezTo>
                  <a:cubicBezTo>
                    <a:pt x="18724" y="5997"/>
                    <a:pt x="18724" y="4812"/>
                    <a:pt x="16444" y="3353"/>
                  </a:cubicBezTo>
                  <a:cubicBezTo>
                    <a:pt x="15223" y="2560"/>
                    <a:pt x="11014" y="1"/>
                    <a:pt x="721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3577;p80">
              <a:extLst>
                <a:ext uri="{FF2B5EF4-FFF2-40B4-BE49-F238E27FC236}">
                  <a16:creationId xmlns:a16="http://schemas.microsoft.com/office/drawing/2014/main" id="{5085B17B-81A1-4539-973F-E44EAF63E7D7}"/>
                </a:ext>
              </a:extLst>
            </p:cNvPr>
            <p:cNvSpPr/>
            <p:nvPr/>
          </p:nvSpPr>
          <p:spPr>
            <a:xfrm>
              <a:off x="3168200" y="4531700"/>
              <a:ext cx="28125" cy="31300"/>
            </a:xfrm>
            <a:custGeom>
              <a:avLst/>
              <a:gdLst/>
              <a:ahLst/>
              <a:cxnLst/>
              <a:rect l="l" t="t" r="r" b="b"/>
              <a:pathLst>
                <a:path w="1125" h="1252" extrusionOk="0">
                  <a:moveTo>
                    <a:pt x="592" y="1"/>
                  </a:moveTo>
                  <a:cubicBezTo>
                    <a:pt x="335" y="1"/>
                    <a:pt x="90" y="235"/>
                    <a:pt x="61" y="550"/>
                  </a:cubicBezTo>
                  <a:cubicBezTo>
                    <a:pt x="0" y="915"/>
                    <a:pt x="213" y="1219"/>
                    <a:pt x="487" y="1249"/>
                  </a:cubicBezTo>
                  <a:cubicBezTo>
                    <a:pt x="504" y="1251"/>
                    <a:pt x="521" y="1252"/>
                    <a:pt x="538" y="1252"/>
                  </a:cubicBezTo>
                  <a:cubicBezTo>
                    <a:pt x="818" y="1252"/>
                    <a:pt x="1037" y="1018"/>
                    <a:pt x="1095" y="702"/>
                  </a:cubicBezTo>
                  <a:cubicBezTo>
                    <a:pt x="1125" y="337"/>
                    <a:pt x="943" y="34"/>
                    <a:pt x="639" y="3"/>
                  </a:cubicBezTo>
                  <a:cubicBezTo>
                    <a:pt x="623" y="1"/>
                    <a:pt x="608" y="1"/>
                    <a:pt x="59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3578;p80">
              <a:extLst>
                <a:ext uri="{FF2B5EF4-FFF2-40B4-BE49-F238E27FC236}">
                  <a16:creationId xmlns:a16="http://schemas.microsoft.com/office/drawing/2014/main" id="{0CE0178A-203F-4512-82E0-02BBDF3B732A}"/>
                </a:ext>
              </a:extLst>
            </p:cNvPr>
            <p:cNvSpPr/>
            <p:nvPr/>
          </p:nvSpPr>
          <p:spPr>
            <a:xfrm>
              <a:off x="3381725" y="4558300"/>
              <a:ext cx="28150" cy="31300"/>
            </a:xfrm>
            <a:custGeom>
              <a:avLst/>
              <a:gdLst/>
              <a:ahLst/>
              <a:cxnLst/>
              <a:rect l="l" t="t" r="r" b="b"/>
              <a:pathLst>
                <a:path w="1126" h="1252" extrusionOk="0">
                  <a:moveTo>
                    <a:pt x="588" y="0"/>
                  </a:moveTo>
                  <a:cubicBezTo>
                    <a:pt x="308" y="0"/>
                    <a:pt x="88" y="235"/>
                    <a:pt x="31" y="550"/>
                  </a:cubicBezTo>
                  <a:cubicBezTo>
                    <a:pt x="0" y="915"/>
                    <a:pt x="183" y="1219"/>
                    <a:pt x="487" y="1249"/>
                  </a:cubicBezTo>
                  <a:cubicBezTo>
                    <a:pt x="502" y="1251"/>
                    <a:pt x="518" y="1252"/>
                    <a:pt x="533" y="1252"/>
                  </a:cubicBezTo>
                  <a:cubicBezTo>
                    <a:pt x="790" y="1252"/>
                    <a:pt x="1036" y="1016"/>
                    <a:pt x="1064" y="672"/>
                  </a:cubicBezTo>
                  <a:cubicBezTo>
                    <a:pt x="1125" y="337"/>
                    <a:pt x="912" y="33"/>
                    <a:pt x="639" y="3"/>
                  </a:cubicBezTo>
                  <a:cubicBezTo>
                    <a:pt x="622" y="1"/>
                    <a:pt x="605" y="0"/>
                    <a:pt x="58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3579;p80">
              <a:extLst>
                <a:ext uri="{FF2B5EF4-FFF2-40B4-BE49-F238E27FC236}">
                  <a16:creationId xmlns:a16="http://schemas.microsoft.com/office/drawing/2014/main" id="{35FAD4CA-12F8-43BB-B8FC-BC50A4633DBF}"/>
                </a:ext>
              </a:extLst>
            </p:cNvPr>
            <p:cNvSpPr/>
            <p:nvPr/>
          </p:nvSpPr>
          <p:spPr>
            <a:xfrm>
              <a:off x="3274575" y="4529675"/>
              <a:ext cx="31175" cy="57575"/>
            </a:xfrm>
            <a:custGeom>
              <a:avLst/>
              <a:gdLst/>
              <a:ahLst/>
              <a:cxnLst/>
              <a:rect l="l" t="t" r="r" b="b"/>
              <a:pathLst>
                <a:path w="1247" h="2303" extrusionOk="0">
                  <a:moveTo>
                    <a:pt x="445" y="1"/>
                  </a:moveTo>
                  <a:cubicBezTo>
                    <a:pt x="434" y="1"/>
                    <a:pt x="426" y="8"/>
                    <a:pt x="426" y="23"/>
                  </a:cubicBezTo>
                  <a:cubicBezTo>
                    <a:pt x="305" y="236"/>
                    <a:pt x="274" y="479"/>
                    <a:pt x="183" y="722"/>
                  </a:cubicBezTo>
                  <a:cubicBezTo>
                    <a:pt x="122" y="935"/>
                    <a:pt x="1" y="1209"/>
                    <a:pt x="61" y="1422"/>
                  </a:cubicBezTo>
                  <a:cubicBezTo>
                    <a:pt x="92" y="1574"/>
                    <a:pt x="183" y="1726"/>
                    <a:pt x="335" y="1726"/>
                  </a:cubicBezTo>
                  <a:cubicBezTo>
                    <a:pt x="353" y="1734"/>
                    <a:pt x="371" y="1738"/>
                    <a:pt x="388" y="1738"/>
                  </a:cubicBezTo>
                  <a:cubicBezTo>
                    <a:pt x="431" y="1738"/>
                    <a:pt x="474" y="1717"/>
                    <a:pt x="517" y="1695"/>
                  </a:cubicBezTo>
                  <a:cubicBezTo>
                    <a:pt x="548" y="1695"/>
                    <a:pt x="609" y="1634"/>
                    <a:pt x="639" y="1634"/>
                  </a:cubicBezTo>
                  <a:cubicBezTo>
                    <a:pt x="666" y="1607"/>
                    <a:pt x="691" y="1593"/>
                    <a:pt x="713" y="1593"/>
                  </a:cubicBezTo>
                  <a:cubicBezTo>
                    <a:pt x="764" y="1593"/>
                    <a:pt x="800" y="1668"/>
                    <a:pt x="821" y="1817"/>
                  </a:cubicBezTo>
                  <a:cubicBezTo>
                    <a:pt x="1004" y="1999"/>
                    <a:pt x="973" y="2090"/>
                    <a:pt x="700" y="2121"/>
                  </a:cubicBezTo>
                  <a:cubicBezTo>
                    <a:pt x="609" y="2151"/>
                    <a:pt x="639" y="2303"/>
                    <a:pt x="761" y="2303"/>
                  </a:cubicBezTo>
                  <a:cubicBezTo>
                    <a:pt x="1004" y="2242"/>
                    <a:pt x="1247" y="2029"/>
                    <a:pt x="1217" y="1756"/>
                  </a:cubicBezTo>
                  <a:cubicBezTo>
                    <a:pt x="1217" y="1561"/>
                    <a:pt x="1064" y="1418"/>
                    <a:pt x="875" y="1418"/>
                  </a:cubicBezTo>
                  <a:cubicBezTo>
                    <a:pt x="858" y="1418"/>
                    <a:pt x="840" y="1419"/>
                    <a:pt x="821" y="1422"/>
                  </a:cubicBezTo>
                  <a:cubicBezTo>
                    <a:pt x="700" y="1422"/>
                    <a:pt x="639" y="1513"/>
                    <a:pt x="517" y="1543"/>
                  </a:cubicBezTo>
                  <a:cubicBezTo>
                    <a:pt x="477" y="1552"/>
                    <a:pt x="442" y="1556"/>
                    <a:pt x="410" y="1556"/>
                  </a:cubicBezTo>
                  <a:cubicBezTo>
                    <a:pt x="104" y="1556"/>
                    <a:pt x="161" y="1186"/>
                    <a:pt x="244" y="966"/>
                  </a:cubicBezTo>
                  <a:cubicBezTo>
                    <a:pt x="335" y="692"/>
                    <a:pt x="578" y="297"/>
                    <a:pt x="487" y="23"/>
                  </a:cubicBezTo>
                  <a:cubicBezTo>
                    <a:pt x="472" y="8"/>
                    <a:pt x="457" y="1"/>
                    <a:pt x="44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3580;p80">
              <a:extLst>
                <a:ext uri="{FF2B5EF4-FFF2-40B4-BE49-F238E27FC236}">
                  <a16:creationId xmlns:a16="http://schemas.microsoft.com/office/drawing/2014/main" id="{F82AF8FB-5BD2-48CD-AADF-7C307FA7BEA8}"/>
                </a:ext>
              </a:extLst>
            </p:cNvPr>
            <p:cNvSpPr/>
            <p:nvPr/>
          </p:nvSpPr>
          <p:spPr>
            <a:xfrm>
              <a:off x="3249500" y="4611725"/>
              <a:ext cx="68675" cy="52275"/>
            </a:xfrm>
            <a:custGeom>
              <a:avLst/>
              <a:gdLst/>
              <a:ahLst/>
              <a:cxnLst/>
              <a:rect l="l" t="t" r="r" b="b"/>
              <a:pathLst>
                <a:path w="2747" h="2091" extrusionOk="0">
                  <a:moveTo>
                    <a:pt x="383" y="1"/>
                  </a:moveTo>
                  <a:cubicBezTo>
                    <a:pt x="302" y="1"/>
                    <a:pt x="221" y="47"/>
                    <a:pt x="153" y="176"/>
                  </a:cubicBezTo>
                  <a:cubicBezTo>
                    <a:pt x="92" y="328"/>
                    <a:pt x="31" y="480"/>
                    <a:pt x="1" y="693"/>
                  </a:cubicBezTo>
                  <a:cubicBezTo>
                    <a:pt x="669" y="1088"/>
                    <a:pt x="1399" y="1544"/>
                    <a:pt x="1976" y="2091"/>
                  </a:cubicBezTo>
                  <a:cubicBezTo>
                    <a:pt x="2493" y="1878"/>
                    <a:pt x="2675" y="1331"/>
                    <a:pt x="2706" y="1027"/>
                  </a:cubicBezTo>
                  <a:cubicBezTo>
                    <a:pt x="2746" y="703"/>
                    <a:pt x="2638" y="608"/>
                    <a:pt x="2535" y="608"/>
                  </a:cubicBezTo>
                  <a:cubicBezTo>
                    <a:pt x="2483" y="608"/>
                    <a:pt x="2432" y="632"/>
                    <a:pt x="2402" y="662"/>
                  </a:cubicBezTo>
                  <a:cubicBezTo>
                    <a:pt x="2183" y="868"/>
                    <a:pt x="1894" y="981"/>
                    <a:pt x="1619" y="981"/>
                  </a:cubicBezTo>
                  <a:cubicBezTo>
                    <a:pt x="1244" y="981"/>
                    <a:pt x="896" y="771"/>
                    <a:pt x="791" y="298"/>
                  </a:cubicBezTo>
                  <a:cubicBezTo>
                    <a:pt x="791" y="298"/>
                    <a:pt x="588" y="1"/>
                    <a:pt x="383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3581;p80">
              <a:extLst>
                <a:ext uri="{FF2B5EF4-FFF2-40B4-BE49-F238E27FC236}">
                  <a16:creationId xmlns:a16="http://schemas.microsoft.com/office/drawing/2014/main" id="{17098EE1-5AE2-4B37-B74B-04BA4E58602E}"/>
                </a:ext>
              </a:extLst>
            </p:cNvPr>
            <p:cNvSpPr/>
            <p:nvPr/>
          </p:nvSpPr>
          <p:spPr>
            <a:xfrm>
              <a:off x="3248750" y="4629025"/>
              <a:ext cx="50175" cy="37375"/>
            </a:xfrm>
            <a:custGeom>
              <a:avLst/>
              <a:gdLst/>
              <a:ahLst/>
              <a:cxnLst/>
              <a:rect l="l" t="t" r="r" b="b"/>
              <a:pathLst>
                <a:path w="2007" h="1495" extrusionOk="0">
                  <a:moveTo>
                    <a:pt x="61" y="1"/>
                  </a:moveTo>
                  <a:lnTo>
                    <a:pt x="61" y="1"/>
                  </a:lnTo>
                  <a:cubicBezTo>
                    <a:pt x="0" y="487"/>
                    <a:pt x="122" y="1065"/>
                    <a:pt x="851" y="1338"/>
                  </a:cubicBezTo>
                  <a:cubicBezTo>
                    <a:pt x="1106" y="1449"/>
                    <a:pt x="1335" y="1494"/>
                    <a:pt x="1535" y="1494"/>
                  </a:cubicBezTo>
                  <a:cubicBezTo>
                    <a:pt x="1718" y="1494"/>
                    <a:pt x="1876" y="1457"/>
                    <a:pt x="2006" y="1399"/>
                  </a:cubicBezTo>
                  <a:cubicBezTo>
                    <a:pt x="1429" y="852"/>
                    <a:pt x="699" y="396"/>
                    <a:pt x="61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3582;p80">
              <a:extLst>
                <a:ext uri="{FF2B5EF4-FFF2-40B4-BE49-F238E27FC236}">
                  <a16:creationId xmlns:a16="http://schemas.microsoft.com/office/drawing/2014/main" id="{2132DCD8-083F-42AE-8529-F1AB09AC45D6}"/>
                </a:ext>
              </a:extLst>
            </p:cNvPr>
            <p:cNvSpPr/>
            <p:nvPr/>
          </p:nvSpPr>
          <p:spPr>
            <a:xfrm>
              <a:off x="3136475" y="4455475"/>
              <a:ext cx="46950" cy="26450"/>
            </a:xfrm>
            <a:custGeom>
              <a:avLst/>
              <a:gdLst/>
              <a:ahLst/>
              <a:cxnLst/>
              <a:rect l="l" t="t" r="r" b="b"/>
              <a:pathLst>
                <a:path w="1878" h="1058" extrusionOk="0">
                  <a:moveTo>
                    <a:pt x="1622" y="1"/>
                  </a:moveTo>
                  <a:cubicBezTo>
                    <a:pt x="1017" y="1"/>
                    <a:pt x="190" y="430"/>
                    <a:pt x="23" y="985"/>
                  </a:cubicBezTo>
                  <a:cubicBezTo>
                    <a:pt x="1" y="1030"/>
                    <a:pt x="27" y="1058"/>
                    <a:pt x="55" y="1058"/>
                  </a:cubicBezTo>
                  <a:cubicBezTo>
                    <a:pt x="65" y="1058"/>
                    <a:pt x="76" y="1054"/>
                    <a:pt x="84" y="1046"/>
                  </a:cubicBezTo>
                  <a:cubicBezTo>
                    <a:pt x="570" y="499"/>
                    <a:pt x="1057" y="225"/>
                    <a:pt x="1786" y="165"/>
                  </a:cubicBezTo>
                  <a:cubicBezTo>
                    <a:pt x="1847" y="165"/>
                    <a:pt x="1877" y="43"/>
                    <a:pt x="1786" y="13"/>
                  </a:cubicBezTo>
                  <a:cubicBezTo>
                    <a:pt x="1734" y="5"/>
                    <a:pt x="1679" y="1"/>
                    <a:pt x="162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3583;p80">
              <a:extLst>
                <a:ext uri="{FF2B5EF4-FFF2-40B4-BE49-F238E27FC236}">
                  <a16:creationId xmlns:a16="http://schemas.microsoft.com/office/drawing/2014/main" id="{F8AD6E1B-5493-483F-A6F1-61043B3AD9AB}"/>
                </a:ext>
              </a:extLst>
            </p:cNvPr>
            <p:cNvSpPr/>
            <p:nvPr/>
          </p:nvSpPr>
          <p:spPr>
            <a:xfrm>
              <a:off x="3399200" y="4478425"/>
              <a:ext cx="44950" cy="25425"/>
            </a:xfrm>
            <a:custGeom>
              <a:avLst/>
              <a:gdLst/>
              <a:ahLst/>
              <a:cxnLst/>
              <a:rect l="l" t="t" r="r" b="b"/>
              <a:pathLst>
                <a:path w="1798" h="1017" extrusionOk="0">
                  <a:moveTo>
                    <a:pt x="175" y="1"/>
                  </a:moveTo>
                  <a:cubicBezTo>
                    <a:pt x="136" y="1"/>
                    <a:pt x="98" y="3"/>
                    <a:pt x="61" y="6"/>
                  </a:cubicBezTo>
                  <a:cubicBezTo>
                    <a:pt x="1" y="6"/>
                    <a:pt x="1" y="67"/>
                    <a:pt x="31" y="98"/>
                  </a:cubicBezTo>
                  <a:cubicBezTo>
                    <a:pt x="608" y="310"/>
                    <a:pt x="1186" y="462"/>
                    <a:pt x="1581" y="979"/>
                  </a:cubicBezTo>
                  <a:cubicBezTo>
                    <a:pt x="1599" y="1006"/>
                    <a:pt x="1627" y="1017"/>
                    <a:pt x="1656" y="1017"/>
                  </a:cubicBezTo>
                  <a:cubicBezTo>
                    <a:pt x="1725" y="1017"/>
                    <a:pt x="1798" y="952"/>
                    <a:pt x="1733" y="888"/>
                  </a:cubicBezTo>
                  <a:cubicBezTo>
                    <a:pt x="1449" y="404"/>
                    <a:pt x="738" y="1"/>
                    <a:pt x="17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3584;p80">
              <a:extLst>
                <a:ext uri="{FF2B5EF4-FFF2-40B4-BE49-F238E27FC236}">
                  <a16:creationId xmlns:a16="http://schemas.microsoft.com/office/drawing/2014/main" id="{0BC293A2-54FC-4084-A063-8CF713488026}"/>
                </a:ext>
              </a:extLst>
            </p:cNvPr>
            <p:cNvSpPr/>
            <p:nvPr/>
          </p:nvSpPr>
          <p:spPr>
            <a:xfrm>
              <a:off x="3118050" y="4584575"/>
              <a:ext cx="91200" cy="81950"/>
            </a:xfrm>
            <a:custGeom>
              <a:avLst/>
              <a:gdLst/>
              <a:ahLst/>
              <a:cxnLst/>
              <a:rect l="l" t="t" r="r" b="b"/>
              <a:pathLst>
                <a:path w="3648" h="3278" extrusionOk="0">
                  <a:moveTo>
                    <a:pt x="1776" y="1"/>
                  </a:moveTo>
                  <a:cubicBezTo>
                    <a:pt x="929" y="1"/>
                    <a:pt x="203" y="605"/>
                    <a:pt x="91" y="1414"/>
                  </a:cubicBezTo>
                  <a:cubicBezTo>
                    <a:pt x="0" y="2326"/>
                    <a:pt x="669" y="3147"/>
                    <a:pt x="1611" y="3268"/>
                  </a:cubicBezTo>
                  <a:cubicBezTo>
                    <a:pt x="1676" y="3274"/>
                    <a:pt x="1740" y="3277"/>
                    <a:pt x="1803" y="3277"/>
                  </a:cubicBezTo>
                  <a:cubicBezTo>
                    <a:pt x="2694" y="3277"/>
                    <a:pt x="3441" y="2691"/>
                    <a:pt x="3526" y="1840"/>
                  </a:cubicBezTo>
                  <a:cubicBezTo>
                    <a:pt x="3648" y="958"/>
                    <a:pt x="2979" y="137"/>
                    <a:pt x="2006" y="16"/>
                  </a:cubicBezTo>
                  <a:cubicBezTo>
                    <a:pt x="1929" y="6"/>
                    <a:pt x="1852" y="1"/>
                    <a:pt x="1776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3585;p80">
              <a:extLst>
                <a:ext uri="{FF2B5EF4-FFF2-40B4-BE49-F238E27FC236}">
                  <a16:creationId xmlns:a16="http://schemas.microsoft.com/office/drawing/2014/main" id="{0C841C90-26A3-423F-AB0C-8389CB228DB9}"/>
                </a:ext>
              </a:extLst>
            </p:cNvPr>
            <p:cNvSpPr/>
            <p:nvPr/>
          </p:nvSpPr>
          <p:spPr>
            <a:xfrm>
              <a:off x="3352850" y="4613600"/>
              <a:ext cx="91975" cy="81950"/>
            </a:xfrm>
            <a:custGeom>
              <a:avLst/>
              <a:gdLst/>
              <a:ahLst/>
              <a:cxnLst/>
              <a:rect l="l" t="t" r="r" b="b"/>
              <a:pathLst>
                <a:path w="3679" h="3278" extrusionOk="0">
                  <a:moveTo>
                    <a:pt x="1850" y="1"/>
                  </a:moveTo>
                  <a:cubicBezTo>
                    <a:pt x="985" y="1"/>
                    <a:pt x="236" y="587"/>
                    <a:pt x="122" y="1438"/>
                  </a:cubicBezTo>
                  <a:cubicBezTo>
                    <a:pt x="0" y="2320"/>
                    <a:pt x="700" y="3141"/>
                    <a:pt x="1642" y="3262"/>
                  </a:cubicBezTo>
                  <a:cubicBezTo>
                    <a:pt x="1719" y="3272"/>
                    <a:pt x="1797" y="3277"/>
                    <a:pt x="1873" y="3277"/>
                  </a:cubicBezTo>
                  <a:cubicBezTo>
                    <a:pt x="2724" y="3277"/>
                    <a:pt x="3473" y="2673"/>
                    <a:pt x="3557" y="1864"/>
                  </a:cubicBezTo>
                  <a:cubicBezTo>
                    <a:pt x="3678" y="952"/>
                    <a:pt x="2979" y="131"/>
                    <a:pt x="2037" y="10"/>
                  </a:cubicBezTo>
                  <a:cubicBezTo>
                    <a:pt x="1974" y="4"/>
                    <a:pt x="1912" y="1"/>
                    <a:pt x="185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3586;p80">
              <a:extLst>
                <a:ext uri="{FF2B5EF4-FFF2-40B4-BE49-F238E27FC236}">
                  <a16:creationId xmlns:a16="http://schemas.microsoft.com/office/drawing/2014/main" id="{5580EBFF-BA61-435B-8EDD-D1D6B6D054CB}"/>
                </a:ext>
              </a:extLst>
            </p:cNvPr>
            <p:cNvSpPr/>
            <p:nvPr/>
          </p:nvSpPr>
          <p:spPr>
            <a:xfrm>
              <a:off x="3042050" y="4325825"/>
              <a:ext cx="538025" cy="239875"/>
            </a:xfrm>
            <a:custGeom>
              <a:avLst/>
              <a:gdLst/>
              <a:ahLst/>
              <a:cxnLst/>
              <a:rect l="l" t="t" r="r" b="b"/>
              <a:pathLst>
                <a:path w="21521" h="9595" extrusionOk="0">
                  <a:moveTo>
                    <a:pt x="3010" y="1"/>
                  </a:moveTo>
                  <a:cubicBezTo>
                    <a:pt x="1824" y="2189"/>
                    <a:pt x="1520" y="4864"/>
                    <a:pt x="1" y="6992"/>
                  </a:cubicBezTo>
                  <a:cubicBezTo>
                    <a:pt x="791" y="7265"/>
                    <a:pt x="1338" y="7721"/>
                    <a:pt x="1338" y="7721"/>
                  </a:cubicBezTo>
                  <a:cubicBezTo>
                    <a:pt x="3253" y="7600"/>
                    <a:pt x="3709" y="1156"/>
                    <a:pt x="3709" y="1156"/>
                  </a:cubicBezTo>
                  <a:cubicBezTo>
                    <a:pt x="3709" y="1156"/>
                    <a:pt x="7448" y="4348"/>
                    <a:pt x="9514" y="4773"/>
                  </a:cubicBezTo>
                  <a:cubicBezTo>
                    <a:pt x="9725" y="4820"/>
                    <a:pt x="9921" y="4840"/>
                    <a:pt x="10102" y="4840"/>
                  </a:cubicBezTo>
                  <a:cubicBezTo>
                    <a:pt x="11693" y="4840"/>
                    <a:pt x="12159" y="3223"/>
                    <a:pt x="12159" y="3223"/>
                  </a:cubicBezTo>
                  <a:cubicBezTo>
                    <a:pt x="12159" y="3223"/>
                    <a:pt x="12797" y="4712"/>
                    <a:pt x="14317" y="5047"/>
                  </a:cubicBezTo>
                  <a:cubicBezTo>
                    <a:pt x="14455" y="5077"/>
                    <a:pt x="14581" y="5091"/>
                    <a:pt x="14697" y="5091"/>
                  </a:cubicBezTo>
                  <a:cubicBezTo>
                    <a:pt x="15853" y="5091"/>
                    <a:pt x="15928" y="3709"/>
                    <a:pt x="15928" y="3709"/>
                  </a:cubicBezTo>
                  <a:cubicBezTo>
                    <a:pt x="16681" y="4964"/>
                    <a:pt x="17319" y="5287"/>
                    <a:pt x="17776" y="5287"/>
                  </a:cubicBezTo>
                  <a:cubicBezTo>
                    <a:pt x="18261" y="5287"/>
                    <a:pt x="18542" y="4925"/>
                    <a:pt x="18542" y="4925"/>
                  </a:cubicBezTo>
                  <a:lnTo>
                    <a:pt x="18542" y="4925"/>
                  </a:lnTo>
                  <a:cubicBezTo>
                    <a:pt x="18542" y="4925"/>
                    <a:pt x="18025" y="9211"/>
                    <a:pt x="19454" y="9545"/>
                  </a:cubicBezTo>
                  <a:cubicBezTo>
                    <a:pt x="19604" y="9580"/>
                    <a:pt x="19740" y="9595"/>
                    <a:pt x="19865" y="9595"/>
                  </a:cubicBezTo>
                  <a:cubicBezTo>
                    <a:pt x="20948" y="9595"/>
                    <a:pt x="21095" y="8421"/>
                    <a:pt x="21095" y="8421"/>
                  </a:cubicBezTo>
                  <a:cubicBezTo>
                    <a:pt x="21206" y="8465"/>
                    <a:pt x="21318" y="8493"/>
                    <a:pt x="21417" y="8493"/>
                  </a:cubicBezTo>
                  <a:cubicBezTo>
                    <a:pt x="21453" y="8493"/>
                    <a:pt x="21488" y="8489"/>
                    <a:pt x="21521" y="8481"/>
                  </a:cubicBezTo>
                  <a:cubicBezTo>
                    <a:pt x="20305" y="7296"/>
                    <a:pt x="20123" y="4986"/>
                    <a:pt x="20123" y="2949"/>
                  </a:cubicBezTo>
                  <a:cubicBezTo>
                    <a:pt x="19822" y="3488"/>
                    <a:pt x="19419" y="3686"/>
                    <a:pt x="18995" y="3686"/>
                  </a:cubicBezTo>
                  <a:cubicBezTo>
                    <a:pt x="18389" y="3686"/>
                    <a:pt x="17743" y="3282"/>
                    <a:pt x="17296" y="2889"/>
                  </a:cubicBezTo>
                  <a:cubicBezTo>
                    <a:pt x="17083" y="2311"/>
                    <a:pt x="16293" y="1916"/>
                    <a:pt x="16384" y="1095"/>
                  </a:cubicBezTo>
                  <a:lnTo>
                    <a:pt x="16384" y="1095"/>
                  </a:lnTo>
                  <a:cubicBezTo>
                    <a:pt x="16255" y="2250"/>
                    <a:pt x="15477" y="3752"/>
                    <a:pt x="14432" y="3752"/>
                  </a:cubicBezTo>
                  <a:cubicBezTo>
                    <a:pt x="14240" y="3752"/>
                    <a:pt x="14039" y="3701"/>
                    <a:pt x="13831" y="3588"/>
                  </a:cubicBezTo>
                  <a:cubicBezTo>
                    <a:pt x="13071" y="2919"/>
                    <a:pt x="12645" y="1733"/>
                    <a:pt x="11916" y="822"/>
                  </a:cubicBezTo>
                  <a:cubicBezTo>
                    <a:pt x="11392" y="2637"/>
                    <a:pt x="10426" y="3282"/>
                    <a:pt x="9291" y="3282"/>
                  </a:cubicBezTo>
                  <a:cubicBezTo>
                    <a:pt x="7197" y="3282"/>
                    <a:pt x="4528" y="1085"/>
                    <a:pt x="3010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3587;p80">
              <a:extLst>
                <a:ext uri="{FF2B5EF4-FFF2-40B4-BE49-F238E27FC236}">
                  <a16:creationId xmlns:a16="http://schemas.microsoft.com/office/drawing/2014/main" id="{B850C765-CE7C-47F7-8F15-58B25DB5D819}"/>
                </a:ext>
              </a:extLst>
            </p:cNvPr>
            <p:cNvSpPr/>
            <p:nvPr/>
          </p:nvSpPr>
          <p:spPr>
            <a:xfrm>
              <a:off x="2988850" y="4224400"/>
              <a:ext cx="650500" cy="313475"/>
            </a:xfrm>
            <a:custGeom>
              <a:avLst/>
              <a:gdLst/>
              <a:ahLst/>
              <a:cxnLst/>
              <a:rect l="l" t="t" r="r" b="b"/>
              <a:pathLst>
                <a:path w="26020" h="12539" extrusionOk="0">
                  <a:moveTo>
                    <a:pt x="5466" y="1"/>
                  </a:moveTo>
                  <a:cubicBezTo>
                    <a:pt x="4493" y="1"/>
                    <a:pt x="4773" y="2690"/>
                    <a:pt x="4773" y="2690"/>
                  </a:cubicBezTo>
                  <a:cubicBezTo>
                    <a:pt x="4773" y="2690"/>
                    <a:pt x="4049" y="1242"/>
                    <a:pt x="3340" y="1242"/>
                  </a:cubicBezTo>
                  <a:cubicBezTo>
                    <a:pt x="3154" y="1242"/>
                    <a:pt x="2968" y="1343"/>
                    <a:pt x="2797" y="1596"/>
                  </a:cubicBezTo>
                  <a:cubicBezTo>
                    <a:pt x="1916" y="2812"/>
                    <a:pt x="3983" y="4332"/>
                    <a:pt x="3983" y="4332"/>
                  </a:cubicBezTo>
                  <a:cubicBezTo>
                    <a:pt x="3783" y="4396"/>
                    <a:pt x="3639" y="4418"/>
                    <a:pt x="3528" y="4418"/>
                  </a:cubicBezTo>
                  <a:cubicBezTo>
                    <a:pt x="3285" y="4418"/>
                    <a:pt x="3195" y="4313"/>
                    <a:pt x="3013" y="4313"/>
                  </a:cubicBezTo>
                  <a:cubicBezTo>
                    <a:pt x="2884" y="4313"/>
                    <a:pt x="2710" y="4366"/>
                    <a:pt x="2402" y="4544"/>
                  </a:cubicBezTo>
                  <a:cubicBezTo>
                    <a:pt x="700" y="5790"/>
                    <a:pt x="1581" y="8070"/>
                    <a:pt x="1581" y="8070"/>
                  </a:cubicBezTo>
                  <a:cubicBezTo>
                    <a:pt x="1" y="9286"/>
                    <a:pt x="1247" y="10897"/>
                    <a:pt x="1247" y="10897"/>
                  </a:cubicBezTo>
                  <a:cubicBezTo>
                    <a:pt x="1551" y="10897"/>
                    <a:pt x="1855" y="10958"/>
                    <a:pt x="2129" y="11049"/>
                  </a:cubicBezTo>
                  <a:cubicBezTo>
                    <a:pt x="3648" y="8952"/>
                    <a:pt x="3952" y="6246"/>
                    <a:pt x="5138" y="4058"/>
                  </a:cubicBezTo>
                  <a:cubicBezTo>
                    <a:pt x="6656" y="5142"/>
                    <a:pt x="9338" y="7339"/>
                    <a:pt x="11433" y="7339"/>
                  </a:cubicBezTo>
                  <a:cubicBezTo>
                    <a:pt x="12568" y="7339"/>
                    <a:pt x="13531" y="6694"/>
                    <a:pt x="14044" y="4879"/>
                  </a:cubicBezTo>
                  <a:cubicBezTo>
                    <a:pt x="14773" y="5790"/>
                    <a:pt x="15199" y="6976"/>
                    <a:pt x="15959" y="7645"/>
                  </a:cubicBezTo>
                  <a:cubicBezTo>
                    <a:pt x="16167" y="7758"/>
                    <a:pt x="16368" y="7809"/>
                    <a:pt x="16560" y="7809"/>
                  </a:cubicBezTo>
                  <a:cubicBezTo>
                    <a:pt x="17605" y="7809"/>
                    <a:pt x="18383" y="6307"/>
                    <a:pt x="18512" y="5152"/>
                  </a:cubicBezTo>
                  <a:lnTo>
                    <a:pt x="18512" y="5152"/>
                  </a:lnTo>
                  <a:cubicBezTo>
                    <a:pt x="18421" y="5973"/>
                    <a:pt x="19211" y="6368"/>
                    <a:pt x="19424" y="6946"/>
                  </a:cubicBezTo>
                  <a:cubicBezTo>
                    <a:pt x="19871" y="7339"/>
                    <a:pt x="20517" y="7743"/>
                    <a:pt x="21123" y="7743"/>
                  </a:cubicBezTo>
                  <a:cubicBezTo>
                    <a:pt x="21547" y="7743"/>
                    <a:pt x="21950" y="7545"/>
                    <a:pt x="22251" y="7006"/>
                  </a:cubicBezTo>
                  <a:cubicBezTo>
                    <a:pt x="22251" y="9043"/>
                    <a:pt x="22433" y="11353"/>
                    <a:pt x="23649" y="12538"/>
                  </a:cubicBezTo>
                  <a:cubicBezTo>
                    <a:pt x="24105" y="12447"/>
                    <a:pt x="24469" y="11991"/>
                    <a:pt x="24469" y="11991"/>
                  </a:cubicBezTo>
                  <a:cubicBezTo>
                    <a:pt x="26020" y="9894"/>
                    <a:pt x="24409" y="9164"/>
                    <a:pt x="24409" y="9164"/>
                  </a:cubicBezTo>
                  <a:cubicBezTo>
                    <a:pt x="24865" y="6550"/>
                    <a:pt x="22555" y="6338"/>
                    <a:pt x="22555" y="6338"/>
                  </a:cubicBezTo>
                  <a:cubicBezTo>
                    <a:pt x="22284" y="3186"/>
                    <a:pt x="18661" y="2886"/>
                    <a:pt x="17296" y="2886"/>
                  </a:cubicBezTo>
                  <a:cubicBezTo>
                    <a:pt x="16975" y="2886"/>
                    <a:pt x="16779" y="2903"/>
                    <a:pt x="16779" y="2903"/>
                  </a:cubicBezTo>
                  <a:cubicBezTo>
                    <a:pt x="16779" y="2903"/>
                    <a:pt x="17691" y="1201"/>
                    <a:pt x="14013" y="593"/>
                  </a:cubicBezTo>
                  <a:cubicBezTo>
                    <a:pt x="13614" y="527"/>
                    <a:pt x="13204" y="497"/>
                    <a:pt x="12791" y="497"/>
                  </a:cubicBezTo>
                  <a:cubicBezTo>
                    <a:pt x="9404" y="497"/>
                    <a:pt x="5806" y="2477"/>
                    <a:pt x="5806" y="2477"/>
                  </a:cubicBezTo>
                  <a:cubicBezTo>
                    <a:pt x="5806" y="2477"/>
                    <a:pt x="6749" y="258"/>
                    <a:pt x="5594" y="15"/>
                  </a:cubicBezTo>
                  <a:cubicBezTo>
                    <a:pt x="5549" y="6"/>
                    <a:pt x="5506" y="1"/>
                    <a:pt x="5466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3588;p80">
              <a:extLst>
                <a:ext uri="{FF2B5EF4-FFF2-40B4-BE49-F238E27FC236}">
                  <a16:creationId xmlns:a16="http://schemas.microsoft.com/office/drawing/2014/main" id="{A44CB9C1-D42E-4932-93CC-E43B63092312}"/>
                </a:ext>
              </a:extLst>
            </p:cNvPr>
            <p:cNvSpPr/>
            <p:nvPr/>
          </p:nvSpPr>
          <p:spPr>
            <a:xfrm>
              <a:off x="3195125" y="4262825"/>
              <a:ext cx="125075" cy="114075"/>
            </a:xfrm>
            <a:custGeom>
              <a:avLst/>
              <a:gdLst/>
              <a:ahLst/>
              <a:cxnLst/>
              <a:rect l="l" t="t" r="r" b="b"/>
              <a:pathLst>
                <a:path w="5003" h="4563" extrusionOk="0">
                  <a:moveTo>
                    <a:pt x="3965" y="0"/>
                  </a:moveTo>
                  <a:cubicBezTo>
                    <a:pt x="3884" y="0"/>
                    <a:pt x="3806" y="109"/>
                    <a:pt x="3878" y="180"/>
                  </a:cubicBezTo>
                  <a:cubicBezTo>
                    <a:pt x="4425" y="728"/>
                    <a:pt x="4546" y="1639"/>
                    <a:pt x="4577" y="2369"/>
                  </a:cubicBezTo>
                  <a:cubicBezTo>
                    <a:pt x="4602" y="3012"/>
                    <a:pt x="4284" y="3554"/>
                    <a:pt x="3707" y="3554"/>
                  </a:cubicBezTo>
                  <a:cubicBezTo>
                    <a:pt x="3575" y="3554"/>
                    <a:pt x="3429" y="3526"/>
                    <a:pt x="3270" y="3463"/>
                  </a:cubicBezTo>
                  <a:cubicBezTo>
                    <a:pt x="2814" y="3250"/>
                    <a:pt x="2449" y="2825"/>
                    <a:pt x="2236" y="2369"/>
                  </a:cubicBezTo>
                  <a:cubicBezTo>
                    <a:pt x="2226" y="2337"/>
                    <a:pt x="2200" y="2324"/>
                    <a:pt x="2173" y="2324"/>
                  </a:cubicBezTo>
                  <a:cubicBezTo>
                    <a:pt x="2122" y="2324"/>
                    <a:pt x="2065" y="2370"/>
                    <a:pt x="2084" y="2430"/>
                  </a:cubicBezTo>
                  <a:cubicBezTo>
                    <a:pt x="2206" y="2916"/>
                    <a:pt x="2236" y="3372"/>
                    <a:pt x="2176" y="3858"/>
                  </a:cubicBezTo>
                  <a:cubicBezTo>
                    <a:pt x="2094" y="4224"/>
                    <a:pt x="1893" y="4354"/>
                    <a:pt x="1659" y="4354"/>
                  </a:cubicBezTo>
                  <a:cubicBezTo>
                    <a:pt x="1368" y="4354"/>
                    <a:pt x="1027" y="4152"/>
                    <a:pt x="808" y="3950"/>
                  </a:cubicBezTo>
                  <a:cubicBezTo>
                    <a:pt x="443" y="3615"/>
                    <a:pt x="230" y="3129"/>
                    <a:pt x="139" y="2673"/>
                  </a:cubicBezTo>
                  <a:cubicBezTo>
                    <a:pt x="125" y="2632"/>
                    <a:pt x="93" y="2615"/>
                    <a:pt x="65" y="2615"/>
                  </a:cubicBezTo>
                  <a:cubicBezTo>
                    <a:pt x="30" y="2615"/>
                    <a:pt x="1" y="2640"/>
                    <a:pt x="18" y="2673"/>
                  </a:cubicBezTo>
                  <a:cubicBezTo>
                    <a:pt x="94" y="3309"/>
                    <a:pt x="788" y="4562"/>
                    <a:pt x="1564" y="4562"/>
                  </a:cubicBezTo>
                  <a:cubicBezTo>
                    <a:pt x="1715" y="4562"/>
                    <a:pt x="1870" y="4515"/>
                    <a:pt x="2024" y="4405"/>
                  </a:cubicBezTo>
                  <a:cubicBezTo>
                    <a:pt x="2297" y="4223"/>
                    <a:pt x="2358" y="3828"/>
                    <a:pt x="2388" y="3554"/>
                  </a:cubicBezTo>
                  <a:cubicBezTo>
                    <a:pt x="2388" y="3343"/>
                    <a:pt x="2388" y="3132"/>
                    <a:pt x="2369" y="2921"/>
                  </a:cubicBezTo>
                  <a:lnTo>
                    <a:pt x="2369" y="2921"/>
                  </a:lnTo>
                  <a:cubicBezTo>
                    <a:pt x="2375" y="2930"/>
                    <a:pt x="2382" y="2938"/>
                    <a:pt x="2388" y="2946"/>
                  </a:cubicBezTo>
                  <a:cubicBezTo>
                    <a:pt x="2721" y="3335"/>
                    <a:pt x="3313" y="3735"/>
                    <a:pt x="3828" y="3735"/>
                  </a:cubicBezTo>
                  <a:cubicBezTo>
                    <a:pt x="4160" y="3735"/>
                    <a:pt x="4459" y="3569"/>
                    <a:pt x="4638" y="3129"/>
                  </a:cubicBezTo>
                  <a:cubicBezTo>
                    <a:pt x="5002" y="2278"/>
                    <a:pt x="4698" y="667"/>
                    <a:pt x="4030" y="29"/>
                  </a:cubicBezTo>
                  <a:cubicBezTo>
                    <a:pt x="4010" y="9"/>
                    <a:pt x="3987" y="0"/>
                    <a:pt x="3965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3589;p80">
              <a:extLst>
                <a:ext uri="{FF2B5EF4-FFF2-40B4-BE49-F238E27FC236}">
                  <a16:creationId xmlns:a16="http://schemas.microsoft.com/office/drawing/2014/main" id="{BE1CF17D-A1D2-4DE0-98CD-62D13963E8D3}"/>
                </a:ext>
              </a:extLst>
            </p:cNvPr>
            <p:cNvSpPr/>
            <p:nvPr/>
          </p:nvSpPr>
          <p:spPr>
            <a:xfrm>
              <a:off x="3486600" y="4370175"/>
              <a:ext cx="67650" cy="67650"/>
            </a:xfrm>
            <a:custGeom>
              <a:avLst/>
              <a:gdLst/>
              <a:ahLst/>
              <a:cxnLst/>
              <a:rect l="l" t="t" r="r" b="b"/>
              <a:pathLst>
                <a:path w="2706" h="2706" extrusionOk="0">
                  <a:moveTo>
                    <a:pt x="76" y="0"/>
                  </a:moveTo>
                  <a:cubicBezTo>
                    <a:pt x="42" y="0"/>
                    <a:pt x="0" y="15"/>
                    <a:pt x="0" y="51"/>
                  </a:cubicBezTo>
                  <a:cubicBezTo>
                    <a:pt x="122" y="902"/>
                    <a:pt x="243" y="2330"/>
                    <a:pt x="1186" y="2665"/>
                  </a:cubicBezTo>
                  <a:cubicBezTo>
                    <a:pt x="1266" y="2692"/>
                    <a:pt x="1343" y="2705"/>
                    <a:pt x="1418" y="2705"/>
                  </a:cubicBezTo>
                  <a:cubicBezTo>
                    <a:pt x="2163" y="2705"/>
                    <a:pt x="2622" y="1424"/>
                    <a:pt x="2705" y="871"/>
                  </a:cubicBezTo>
                  <a:cubicBezTo>
                    <a:pt x="2705" y="790"/>
                    <a:pt x="2651" y="736"/>
                    <a:pt x="2597" y="736"/>
                  </a:cubicBezTo>
                  <a:cubicBezTo>
                    <a:pt x="2570" y="736"/>
                    <a:pt x="2543" y="750"/>
                    <a:pt x="2523" y="780"/>
                  </a:cubicBezTo>
                  <a:cubicBezTo>
                    <a:pt x="2239" y="1292"/>
                    <a:pt x="2140" y="2469"/>
                    <a:pt x="1407" y="2469"/>
                  </a:cubicBezTo>
                  <a:cubicBezTo>
                    <a:pt x="1356" y="2469"/>
                    <a:pt x="1303" y="2464"/>
                    <a:pt x="1246" y="2452"/>
                  </a:cubicBezTo>
                  <a:cubicBezTo>
                    <a:pt x="365" y="2270"/>
                    <a:pt x="395" y="689"/>
                    <a:pt x="122" y="20"/>
                  </a:cubicBezTo>
                  <a:cubicBezTo>
                    <a:pt x="122" y="8"/>
                    <a:pt x="101" y="0"/>
                    <a:pt x="7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3590;p80">
              <a:extLst>
                <a:ext uri="{FF2B5EF4-FFF2-40B4-BE49-F238E27FC236}">
                  <a16:creationId xmlns:a16="http://schemas.microsoft.com/office/drawing/2014/main" id="{3D8BF165-7B2A-475E-990D-E8B63B973EF7}"/>
                </a:ext>
              </a:extLst>
            </p:cNvPr>
            <p:cNvSpPr/>
            <p:nvPr/>
          </p:nvSpPr>
          <p:spPr>
            <a:xfrm>
              <a:off x="3039450" y="4408100"/>
              <a:ext cx="58100" cy="67475"/>
            </a:xfrm>
            <a:custGeom>
              <a:avLst/>
              <a:gdLst/>
              <a:ahLst/>
              <a:cxnLst/>
              <a:rect l="l" t="t" r="r" b="b"/>
              <a:pathLst>
                <a:path w="2324" h="2699" extrusionOk="0">
                  <a:moveTo>
                    <a:pt x="2006" y="0"/>
                  </a:moveTo>
                  <a:cubicBezTo>
                    <a:pt x="1958" y="0"/>
                    <a:pt x="1910" y="41"/>
                    <a:pt x="1928" y="114"/>
                  </a:cubicBezTo>
                  <a:cubicBezTo>
                    <a:pt x="2050" y="661"/>
                    <a:pt x="2050" y="1300"/>
                    <a:pt x="1928" y="1847"/>
                  </a:cubicBezTo>
                  <a:cubicBezTo>
                    <a:pt x="1847" y="2200"/>
                    <a:pt x="1619" y="2530"/>
                    <a:pt x="1267" y="2530"/>
                  </a:cubicBezTo>
                  <a:cubicBezTo>
                    <a:pt x="1226" y="2530"/>
                    <a:pt x="1183" y="2525"/>
                    <a:pt x="1138" y="2515"/>
                  </a:cubicBezTo>
                  <a:cubicBezTo>
                    <a:pt x="713" y="2424"/>
                    <a:pt x="409" y="1877"/>
                    <a:pt x="196" y="1543"/>
                  </a:cubicBezTo>
                  <a:cubicBezTo>
                    <a:pt x="178" y="1516"/>
                    <a:pt x="152" y="1505"/>
                    <a:pt x="127" y="1505"/>
                  </a:cubicBezTo>
                  <a:cubicBezTo>
                    <a:pt x="64" y="1505"/>
                    <a:pt x="1" y="1570"/>
                    <a:pt x="44" y="1634"/>
                  </a:cubicBezTo>
                  <a:cubicBezTo>
                    <a:pt x="315" y="2040"/>
                    <a:pt x="821" y="2699"/>
                    <a:pt x="1324" y="2699"/>
                  </a:cubicBezTo>
                  <a:cubicBezTo>
                    <a:pt x="1499" y="2699"/>
                    <a:pt x="1673" y="2620"/>
                    <a:pt x="1837" y="2424"/>
                  </a:cubicBezTo>
                  <a:cubicBezTo>
                    <a:pt x="2323" y="1847"/>
                    <a:pt x="2232" y="722"/>
                    <a:pt x="2080" y="53"/>
                  </a:cubicBezTo>
                  <a:cubicBezTo>
                    <a:pt x="2068" y="17"/>
                    <a:pt x="2037" y="0"/>
                    <a:pt x="200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3591;p80">
              <a:extLst>
                <a:ext uri="{FF2B5EF4-FFF2-40B4-BE49-F238E27FC236}">
                  <a16:creationId xmlns:a16="http://schemas.microsoft.com/office/drawing/2014/main" id="{97F0FA86-E057-4733-AA78-2138325B6C94}"/>
                </a:ext>
              </a:extLst>
            </p:cNvPr>
            <p:cNvSpPr/>
            <p:nvPr/>
          </p:nvSpPr>
          <p:spPr>
            <a:xfrm>
              <a:off x="2831550" y="4629800"/>
              <a:ext cx="186975" cy="186950"/>
            </a:xfrm>
            <a:custGeom>
              <a:avLst/>
              <a:gdLst/>
              <a:ahLst/>
              <a:cxnLst/>
              <a:rect l="l" t="t" r="r" b="b"/>
              <a:pathLst>
                <a:path w="7479" h="7478" extrusionOk="0">
                  <a:moveTo>
                    <a:pt x="5320" y="0"/>
                  </a:moveTo>
                  <a:lnTo>
                    <a:pt x="3132" y="2128"/>
                  </a:lnTo>
                  <a:lnTo>
                    <a:pt x="1" y="2158"/>
                  </a:lnTo>
                  <a:lnTo>
                    <a:pt x="2159" y="4377"/>
                  </a:lnTo>
                  <a:lnTo>
                    <a:pt x="2189" y="7477"/>
                  </a:lnTo>
                  <a:lnTo>
                    <a:pt x="4378" y="5319"/>
                  </a:lnTo>
                  <a:lnTo>
                    <a:pt x="7478" y="5319"/>
                  </a:lnTo>
                  <a:lnTo>
                    <a:pt x="5351" y="3101"/>
                  </a:lnTo>
                  <a:lnTo>
                    <a:pt x="53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3592;p80">
              <a:extLst>
                <a:ext uri="{FF2B5EF4-FFF2-40B4-BE49-F238E27FC236}">
                  <a16:creationId xmlns:a16="http://schemas.microsoft.com/office/drawing/2014/main" id="{CAEF3966-4328-4DED-9EF6-10DCE53166A0}"/>
                </a:ext>
              </a:extLst>
            </p:cNvPr>
            <p:cNvSpPr/>
            <p:nvPr/>
          </p:nvSpPr>
          <p:spPr>
            <a:xfrm>
              <a:off x="4327025" y="4356225"/>
              <a:ext cx="194575" cy="194550"/>
            </a:xfrm>
            <a:custGeom>
              <a:avLst/>
              <a:gdLst/>
              <a:ahLst/>
              <a:cxnLst/>
              <a:rect l="l" t="t" r="r" b="b"/>
              <a:pathLst>
                <a:path w="7783" h="7782" extrusionOk="0">
                  <a:moveTo>
                    <a:pt x="5046" y="1"/>
                  </a:moveTo>
                  <a:lnTo>
                    <a:pt x="3101" y="2372"/>
                  </a:lnTo>
                  <a:lnTo>
                    <a:pt x="1" y="2736"/>
                  </a:lnTo>
                  <a:lnTo>
                    <a:pt x="2372" y="4682"/>
                  </a:lnTo>
                  <a:lnTo>
                    <a:pt x="2736" y="7782"/>
                  </a:lnTo>
                  <a:lnTo>
                    <a:pt x="4682" y="5411"/>
                  </a:lnTo>
                  <a:lnTo>
                    <a:pt x="7782" y="5046"/>
                  </a:lnTo>
                  <a:lnTo>
                    <a:pt x="5411" y="3101"/>
                  </a:lnTo>
                  <a:lnTo>
                    <a:pt x="50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3593;p80">
              <a:extLst>
                <a:ext uri="{FF2B5EF4-FFF2-40B4-BE49-F238E27FC236}">
                  <a16:creationId xmlns:a16="http://schemas.microsoft.com/office/drawing/2014/main" id="{20DF4989-F697-47AD-8FFE-CB752FF56E27}"/>
                </a:ext>
              </a:extLst>
            </p:cNvPr>
            <p:cNvSpPr/>
            <p:nvPr/>
          </p:nvSpPr>
          <p:spPr>
            <a:xfrm>
              <a:off x="4313350" y="4573550"/>
              <a:ext cx="224950" cy="216600"/>
            </a:xfrm>
            <a:custGeom>
              <a:avLst/>
              <a:gdLst/>
              <a:ahLst/>
              <a:cxnLst/>
              <a:rect l="l" t="t" r="r" b="b"/>
              <a:pathLst>
                <a:path w="8998" h="8664" extrusionOk="0">
                  <a:moveTo>
                    <a:pt x="3040" y="2797"/>
                  </a:moveTo>
                  <a:cubicBezTo>
                    <a:pt x="3040" y="2797"/>
                    <a:pt x="3800" y="1"/>
                    <a:pt x="4499" y="122"/>
                  </a:cubicBezTo>
                  <a:cubicBezTo>
                    <a:pt x="5198" y="214"/>
                    <a:pt x="6019" y="2402"/>
                    <a:pt x="6019" y="2402"/>
                  </a:cubicBezTo>
                  <a:cubicBezTo>
                    <a:pt x="6019" y="2402"/>
                    <a:pt x="8815" y="2797"/>
                    <a:pt x="8907" y="3466"/>
                  </a:cubicBezTo>
                  <a:cubicBezTo>
                    <a:pt x="8998" y="4165"/>
                    <a:pt x="6961" y="5199"/>
                    <a:pt x="6961" y="5199"/>
                  </a:cubicBezTo>
                  <a:cubicBezTo>
                    <a:pt x="6961" y="5199"/>
                    <a:pt x="8359" y="7934"/>
                    <a:pt x="7843" y="8299"/>
                  </a:cubicBezTo>
                  <a:cubicBezTo>
                    <a:pt x="7326" y="8664"/>
                    <a:pt x="4773" y="6870"/>
                    <a:pt x="4773" y="6870"/>
                  </a:cubicBezTo>
                  <a:cubicBezTo>
                    <a:pt x="4773" y="6870"/>
                    <a:pt x="2493" y="8633"/>
                    <a:pt x="1764" y="8360"/>
                  </a:cubicBezTo>
                  <a:cubicBezTo>
                    <a:pt x="1338" y="8177"/>
                    <a:pt x="2463" y="5381"/>
                    <a:pt x="2463" y="5381"/>
                  </a:cubicBezTo>
                  <a:cubicBezTo>
                    <a:pt x="2463" y="5381"/>
                    <a:pt x="1" y="4226"/>
                    <a:pt x="213" y="3557"/>
                  </a:cubicBezTo>
                  <a:cubicBezTo>
                    <a:pt x="426" y="2919"/>
                    <a:pt x="3040" y="2797"/>
                    <a:pt x="3040" y="27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3594;p80">
              <a:extLst>
                <a:ext uri="{FF2B5EF4-FFF2-40B4-BE49-F238E27FC236}">
                  <a16:creationId xmlns:a16="http://schemas.microsoft.com/office/drawing/2014/main" id="{0EBAF40A-8203-4642-A4A4-A26CE16918DA}"/>
                </a:ext>
              </a:extLst>
            </p:cNvPr>
            <p:cNvSpPr/>
            <p:nvPr/>
          </p:nvSpPr>
          <p:spPr>
            <a:xfrm>
              <a:off x="2736575" y="4398775"/>
              <a:ext cx="222675" cy="218125"/>
            </a:xfrm>
            <a:custGeom>
              <a:avLst/>
              <a:gdLst/>
              <a:ahLst/>
              <a:cxnLst/>
              <a:rect l="l" t="t" r="r" b="b"/>
              <a:pathLst>
                <a:path w="8907" h="8725" extrusionOk="0">
                  <a:moveTo>
                    <a:pt x="2797" y="2888"/>
                  </a:moveTo>
                  <a:cubicBezTo>
                    <a:pt x="2797" y="2888"/>
                    <a:pt x="3101" y="31"/>
                    <a:pt x="3800" y="1"/>
                  </a:cubicBezTo>
                  <a:cubicBezTo>
                    <a:pt x="4529" y="1"/>
                    <a:pt x="5685" y="2037"/>
                    <a:pt x="5685" y="2037"/>
                  </a:cubicBezTo>
                  <a:cubicBezTo>
                    <a:pt x="5685" y="2037"/>
                    <a:pt x="8511" y="1977"/>
                    <a:pt x="8694" y="2645"/>
                  </a:cubicBezTo>
                  <a:cubicBezTo>
                    <a:pt x="8906" y="3284"/>
                    <a:pt x="7022" y="4651"/>
                    <a:pt x="7022" y="4651"/>
                  </a:cubicBezTo>
                  <a:cubicBezTo>
                    <a:pt x="7022" y="4651"/>
                    <a:pt x="8846" y="7113"/>
                    <a:pt x="8390" y="7569"/>
                  </a:cubicBezTo>
                  <a:cubicBezTo>
                    <a:pt x="7934" y="7995"/>
                    <a:pt x="5137" y="6627"/>
                    <a:pt x="5137" y="6627"/>
                  </a:cubicBezTo>
                  <a:cubicBezTo>
                    <a:pt x="5137" y="6627"/>
                    <a:pt x="3162" y="8724"/>
                    <a:pt x="2402" y="8572"/>
                  </a:cubicBezTo>
                  <a:cubicBezTo>
                    <a:pt x="1946" y="8481"/>
                    <a:pt x="2615" y="5533"/>
                    <a:pt x="2615" y="5533"/>
                  </a:cubicBezTo>
                  <a:cubicBezTo>
                    <a:pt x="2615" y="5533"/>
                    <a:pt x="1" y="4773"/>
                    <a:pt x="122" y="4104"/>
                  </a:cubicBezTo>
                  <a:cubicBezTo>
                    <a:pt x="213" y="3436"/>
                    <a:pt x="2797" y="2888"/>
                    <a:pt x="2797" y="28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3595;p80">
              <a:extLst>
                <a:ext uri="{FF2B5EF4-FFF2-40B4-BE49-F238E27FC236}">
                  <a16:creationId xmlns:a16="http://schemas.microsoft.com/office/drawing/2014/main" id="{256AF09A-77FC-4E54-8A23-A1A9506E2F76}"/>
                </a:ext>
              </a:extLst>
            </p:cNvPr>
            <p:cNvSpPr/>
            <p:nvPr/>
          </p:nvSpPr>
          <p:spPr>
            <a:xfrm>
              <a:off x="4557275" y="4508175"/>
              <a:ext cx="94250" cy="82475"/>
            </a:xfrm>
            <a:custGeom>
              <a:avLst/>
              <a:gdLst/>
              <a:ahLst/>
              <a:cxnLst/>
              <a:rect l="l" t="t" r="r" b="b"/>
              <a:pathLst>
                <a:path w="3770" h="3299" extrusionOk="0">
                  <a:moveTo>
                    <a:pt x="1894" y="1"/>
                  </a:moveTo>
                  <a:cubicBezTo>
                    <a:pt x="1384" y="1"/>
                    <a:pt x="878" y="231"/>
                    <a:pt x="548" y="671"/>
                  </a:cubicBezTo>
                  <a:cubicBezTo>
                    <a:pt x="1" y="1430"/>
                    <a:pt x="183" y="2464"/>
                    <a:pt x="912" y="2981"/>
                  </a:cubicBezTo>
                  <a:cubicBezTo>
                    <a:pt x="1212" y="3196"/>
                    <a:pt x="1555" y="3299"/>
                    <a:pt x="1891" y="3299"/>
                  </a:cubicBezTo>
                  <a:cubicBezTo>
                    <a:pt x="2407" y="3299"/>
                    <a:pt x="2910" y="3058"/>
                    <a:pt x="3223" y="2616"/>
                  </a:cubicBezTo>
                  <a:cubicBezTo>
                    <a:pt x="3770" y="1886"/>
                    <a:pt x="3587" y="853"/>
                    <a:pt x="2858" y="306"/>
                  </a:cubicBezTo>
                  <a:cubicBezTo>
                    <a:pt x="2568" y="101"/>
                    <a:pt x="2230" y="1"/>
                    <a:pt x="1894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3596;p80">
              <a:extLst>
                <a:ext uri="{FF2B5EF4-FFF2-40B4-BE49-F238E27FC236}">
                  <a16:creationId xmlns:a16="http://schemas.microsoft.com/office/drawing/2014/main" id="{09BA793F-82A5-4448-A3D1-B3C5B93F8AAC}"/>
                </a:ext>
              </a:extLst>
            </p:cNvPr>
            <p:cNvSpPr/>
            <p:nvPr/>
          </p:nvSpPr>
          <p:spPr>
            <a:xfrm>
              <a:off x="2700100" y="4638625"/>
              <a:ext cx="57775" cy="51500"/>
            </a:xfrm>
            <a:custGeom>
              <a:avLst/>
              <a:gdLst/>
              <a:ahLst/>
              <a:cxnLst/>
              <a:rect l="l" t="t" r="r" b="b"/>
              <a:pathLst>
                <a:path w="2311" h="2060" extrusionOk="0">
                  <a:moveTo>
                    <a:pt x="1125" y="1"/>
                  </a:moveTo>
                  <a:cubicBezTo>
                    <a:pt x="1024" y="1"/>
                    <a:pt x="922" y="14"/>
                    <a:pt x="821" y="42"/>
                  </a:cubicBezTo>
                  <a:cubicBezTo>
                    <a:pt x="304" y="225"/>
                    <a:pt x="1" y="802"/>
                    <a:pt x="183" y="1349"/>
                  </a:cubicBezTo>
                  <a:cubicBezTo>
                    <a:pt x="307" y="1795"/>
                    <a:pt x="734" y="2060"/>
                    <a:pt x="1167" y="2060"/>
                  </a:cubicBezTo>
                  <a:cubicBezTo>
                    <a:pt x="1266" y="2060"/>
                    <a:pt x="1364" y="2046"/>
                    <a:pt x="1460" y="2018"/>
                  </a:cubicBezTo>
                  <a:cubicBezTo>
                    <a:pt x="2007" y="1836"/>
                    <a:pt x="2311" y="1258"/>
                    <a:pt x="2128" y="711"/>
                  </a:cubicBezTo>
                  <a:cubicBezTo>
                    <a:pt x="1980" y="265"/>
                    <a:pt x="1568" y="1"/>
                    <a:pt x="1125" y="1"/>
                  </a:cubicBezTo>
                  <a:close/>
                </a:path>
              </a:pathLst>
            </a:custGeom>
            <a:solidFill>
              <a:srgbClr val="4FC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2EF852-8D92-28E5-36E4-EB2B38BC93A7}"/>
              </a:ext>
            </a:extLst>
          </p:cNvPr>
          <p:cNvSpPr/>
          <p:nvPr/>
        </p:nvSpPr>
        <p:spPr>
          <a:xfrm>
            <a:off x="3323047" y="3870488"/>
            <a:ext cx="5821530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KG Primary Penmanship" panose="020005060000000200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Word Family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23CFB-8877-0E4A-F735-895F2DBBD062}"/>
              </a:ext>
            </a:extLst>
          </p:cNvPr>
          <p:cNvSpPr/>
          <p:nvPr/>
        </p:nvSpPr>
        <p:spPr>
          <a:xfrm>
            <a:off x="6070456" y="763601"/>
            <a:ext cx="2133600" cy="24511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513F75E-7E8D-0298-4205-A8DC8ABDB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657" y="763602"/>
            <a:ext cx="833883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D5AF6DC-AD51-2E1B-391B-E23489BA0003}"/>
              </a:ext>
            </a:extLst>
          </p:cNvPr>
          <p:cNvSpPr/>
          <p:nvPr/>
        </p:nvSpPr>
        <p:spPr>
          <a:xfrm>
            <a:off x="4013056" y="763601"/>
            <a:ext cx="2133600" cy="2451100"/>
          </a:xfrm>
          <a:prstGeom prst="rect">
            <a:avLst/>
          </a:prstGeom>
          <a:solidFill>
            <a:srgbClr val="EB0578"/>
          </a:solidFill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63" name="TextBox 10">
            <a:extLst>
              <a:ext uri="{FF2B5EF4-FFF2-40B4-BE49-F238E27FC236}">
                <a16:creationId xmlns:a16="http://schemas.microsoft.com/office/drawing/2014/main" id="{81ABAF71-CE69-B346-10BD-C964CCA29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6456" y="763602"/>
            <a:ext cx="936475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Primary Penmanship" panose="02000506000000020003" pitchFamily="2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23627622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5335C920-1411-4432-B63B-6DAFF86BF86D}"/>
              </a:ext>
            </a:extLst>
          </p:cNvPr>
          <p:cNvGrpSpPr/>
          <p:nvPr/>
        </p:nvGrpSpPr>
        <p:grpSpPr>
          <a:xfrm>
            <a:off x="165651" y="3163421"/>
            <a:ext cx="11860696" cy="1439465"/>
            <a:chOff x="165652" y="4197625"/>
            <a:chExt cx="11860696" cy="101422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7974B03-5C85-4DA8-8FB7-AE148437E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B1F156-EA64-4AAF-BB0F-2D68291080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B490DC-B3A8-427C-955C-938647EA0F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25E152-6DC7-428D-8A43-341B0483E973}"/>
              </a:ext>
            </a:extLst>
          </p:cNvPr>
          <p:cNvGrpSpPr/>
          <p:nvPr/>
        </p:nvGrpSpPr>
        <p:grpSpPr>
          <a:xfrm>
            <a:off x="165651" y="5079175"/>
            <a:ext cx="11860696" cy="1439465"/>
            <a:chOff x="165652" y="4197625"/>
            <a:chExt cx="11860696" cy="101422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5191C40-8DDB-43E7-B2A9-1E9FBF0F0A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50D13DB-7B94-4CA3-AF35-68442FE50B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43723DE-905F-49FC-95C5-845685EE75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CFAE259-833B-4D70-81CA-6EAD8C5765E0}"/>
              </a:ext>
            </a:extLst>
          </p:cNvPr>
          <p:cNvGrpSpPr/>
          <p:nvPr/>
        </p:nvGrpSpPr>
        <p:grpSpPr>
          <a:xfrm>
            <a:off x="165651" y="1161744"/>
            <a:ext cx="11860696" cy="1439465"/>
            <a:chOff x="165652" y="4197625"/>
            <a:chExt cx="11860696" cy="101422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9CC72F2-A41B-45D1-B593-9DA0B5D79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649027-B4F3-413C-A92D-F8A0B3881E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FA1E95-9350-4D28-9FEE-248DCF8966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537845-D09C-473F-B7B1-045992E54C73}"/>
              </a:ext>
            </a:extLst>
          </p:cNvPr>
          <p:cNvSpPr txBox="1"/>
          <p:nvPr/>
        </p:nvSpPr>
        <p:spPr>
          <a:xfrm>
            <a:off x="3611999" y="-141852"/>
            <a:ext cx="4339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-et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76F7DD-3A4F-4991-931D-EBEABBC5CEAE}"/>
              </a:ext>
            </a:extLst>
          </p:cNvPr>
          <p:cNvSpPr txBox="1"/>
          <p:nvPr/>
        </p:nvSpPr>
        <p:spPr>
          <a:xfrm>
            <a:off x="-115316" y="696307"/>
            <a:ext cx="48146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g-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</a:t>
            </a:r>
            <a:r>
              <a:rPr lang="en-US" sz="138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73DEB9-A337-4779-BC3E-DFFFE40A64F2}"/>
              </a:ext>
            </a:extLst>
          </p:cNvPr>
          <p:cNvSpPr txBox="1"/>
          <p:nvPr/>
        </p:nvSpPr>
        <p:spPr>
          <a:xfrm>
            <a:off x="-253698" y="4602880"/>
            <a:ext cx="495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n-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</a:t>
            </a:r>
            <a:r>
              <a:rPr lang="en-US" sz="138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0C515B-1034-49D5-9888-D184DC6F0E5B}"/>
              </a:ext>
            </a:extLst>
          </p:cNvPr>
          <p:cNvSpPr txBox="1"/>
          <p:nvPr/>
        </p:nvSpPr>
        <p:spPr>
          <a:xfrm>
            <a:off x="-81366" y="2739475"/>
            <a:ext cx="48851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j-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</a:t>
            </a:r>
            <a:r>
              <a:rPr lang="en-US" sz="138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528060-7341-4FB0-BBF1-9F22C7F66CDD}"/>
              </a:ext>
            </a:extLst>
          </p:cNvPr>
          <p:cNvSpPr txBox="1"/>
          <p:nvPr/>
        </p:nvSpPr>
        <p:spPr>
          <a:xfrm>
            <a:off x="4990266" y="725362"/>
            <a:ext cx="43390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ge</a:t>
            </a:r>
            <a:r>
              <a:rPr lang="en-US" sz="138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339E86-9BFB-4182-A841-761215012D77}"/>
              </a:ext>
            </a:extLst>
          </p:cNvPr>
          <p:cNvSpPr txBox="1"/>
          <p:nvPr/>
        </p:nvSpPr>
        <p:spPr>
          <a:xfrm>
            <a:off x="5218758" y="2768530"/>
            <a:ext cx="43390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je</a:t>
            </a:r>
            <a:r>
              <a:rPr lang="en-US" sz="138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32AEC9F-BD7A-4458-B649-F1D01D67AB6E}"/>
              </a:ext>
            </a:extLst>
          </p:cNvPr>
          <p:cNvSpPr txBox="1"/>
          <p:nvPr/>
        </p:nvSpPr>
        <p:spPr>
          <a:xfrm>
            <a:off x="5084527" y="4602880"/>
            <a:ext cx="43390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ne</a:t>
            </a:r>
            <a:r>
              <a:rPr lang="en-US" sz="138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pic>
        <p:nvPicPr>
          <p:cNvPr id="45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12308B5C-FCE2-4F8C-9814-81508AE7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7" y="2784734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5F01D4A8-D22A-4B64-AE1C-C31F40352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7" y="4716560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D67018AC-7A23-4F59-9BC0-D898614D9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29562" y="4140695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artoon Easter Egg Hunt | Clipart Panda - Free Clipart Images">
            <a:extLst>
              <a:ext uri="{FF2B5EF4-FFF2-40B4-BE49-F238E27FC236}">
                <a16:creationId xmlns:a16="http://schemas.microsoft.com/office/drawing/2014/main" id="{2340C8FE-DC5F-47B2-9193-EB12DBB2B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1563" r="97656">
                        <a14:foregroundMark x1="5859" y1="59961" x2="8594" y2="73047"/>
                        <a14:foregroundMark x1="1563" y1="68945" x2="2930" y2="69922"/>
                        <a14:foregroundMark x1="53320" y1="75586" x2="69141" y2="61719"/>
                        <a14:foregroundMark x1="69141" y1="61719" x2="69336" y2="61328"/>
                        <a14:foregroundMark x1="93359" y1="81250" x2="78516" y2="71680"/>
                        <a14:foregroundMark x1="96680" y1="73438" x2="97656" y2="78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850" y="418185"/>
            <a:ext cx="2939497" cy="261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ree Free Cliparts Jets, Download Free Clip Art, Free Clip Art on Clipart  Library">
            <a:extLst>
              <a:ext uri="{FF2B5EF4-FFF2-40B4-BE49-F238E27FC236}">
                <a16:creationId xmlns:a16="http://schemas.microsoft.com/office/drawing/2014/main" id="{59A4B07F-A9EF-458C-8DC2-FF9A7E449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05" b="96386" l="1758" r="99414">
                        <a14:foregroundMark x1="1758" y1="2008" x2="16016" y2="13253"/>
                        <a14:foregroundMark x1="30859" y1="13253" x2="25391" y2="14859"/>
                        <a14:foregroundMark x1="38672" y1="40562" x2="47266" y2="50602"/>
                        <a14:foregroundMark x1="47266" y1="50602" x2="47266" y2="50602"/>
                        <a14:foregroundMark x1="53906" y1="96386" x2="60938" y2="89558"/>
                        <a14:foregroundMark x1="96680" y1="71084" x2="90430" y2="71888"/>
                        <a14:foregroundMark x1="99414" y1="38956" x2="97266" y2="401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850" y="3260040"/>
            <a:ext cx="2973621" cy="144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net clipart - Clip Art Library">
            <a:extLst>
              <a:ext uri="{FF2B5EF4-FFF2-40B4-BE49-F238E27FC236}">
                <a16:creationId xmlns:a16="http://schemas.microsoft.com/office/drawing/2014/main" id="{A4CD7AA2-6E24-4704-B256-C10B7F411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40" b="96233" l="2564" r="99301">
                        <a14:foregroundMark x1="34965" y1="7192" x2="9091" y2="1370"/>
                        <a14:foregroundMark x1="9091" y1="1370" x2="3263" y2="18151"/>
                        <a14:foregroundMark x1="3263" y1="18151" x2="4429" y2="21233"/>
                        <a14:foregroundMark x1="21678" y1="2740" x2="17016" y2="2740"/>
                        <a14:foregroundMark x1="92541" y1="48973" x2="99301" y2="54110"/>
                        <a14:foregroundMark x1="16550" y1="96233" x2="21678" y2="938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327" y="5131965"/>
            <a:ext cx="2626127" cy="138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2322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0.18829 -0.004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0.18829 -0.0041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18828 -0.0041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42" grpId="0"/>
      <p:bldP spid="42" grpId="1"/>
      <p:bldP spid="42" grpId="2"/>
      <p:bldP spid="43" grpId="0"/>
      <p:bldP spid="43" grpId="1"/>
      <p:bldP spid="43" grpId="2"/>
      <p:bldP spid="44" grpId="0"/>
      <p:bldP spid="44" grpId="1"/>
      <p:bldP spid="44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5335C920-1411-4432-B63B-6DAFF86BF86D}"/>
              </a:ext>
            </a:extLst>
          </p:cNvPr>
          <p:cNvGrpSpPr/>
          <p:nvPr/>
        </p:nvGrpSpPr>
        <p:grpSpPr>
          <a:xfrm>
            <a:off x="165651" y="3163421"/>
            <a:ext cx="11860696" cy="1439465"/>
            <a:chOff x="165652" y="4197625"/>
            <a:chExt cx="11860696" cy="101422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7974B03-5C85-4DA8-8FB7-AE148437E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B1F156-EA64-4AAF-BB0F-2D68291080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B490DC-B3A8-427C-955C-938647EA0F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25E152-6DC7-428D-8A43-341B0483E973}"/>
              </a:ext>
            </a:extLst>
          </p:cNvPr>
          <p:cNvGrpSpPr/>
          <p:nvPr/>
        </p:nvGrpSpPr>
        <p:grpSpPr>
          <a:xfrm>
            <a:off x="165651" y="5079175"/>
            <a:ext cx="11860696" cy="1439465"/>
            <a:chOff x="165652" y="4197625"/>
            <a:chExt cx="11860696" cy="101422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5191C40-8DDB-43E7-B2A9-1E9FBF0F0A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50D13DB-7B94-4CA3-AF35-68442FE50B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43723DE-905F-49FC-95C5-845685EE75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CFAE259-833B-4D70-81CA-6EAD8C5765E0}"/>
              </a:ext>
            </a:extLst>
          </p:cNvPr>
          <p:cNvGrpSpPr/>
          <p:nvPr/>
        </p:nvGrpSpPr>
        <p:grpSpPr>
          <a:xfrm>
            <a:off x="165651" y="1161744"/>
            <a:ext cx="11860696" cy="1439465"/>
            <a:chOff x="165652" y="4197625"/>
            <a:chExt cx="11860696" cy="101422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9CC72F2-A41B-45D1-B593-9DA0B5D79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649027-B4F3-413C-A92D-F8A0B3881E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FA1E95-9350-4D28-9FEE-248DCF8966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537845-D09C-473F-B7B1-045992E54C73}"/>
              </a:ext>
            </a:extLst>
          </p:cNvPr>
          <p:cNvSpPr txBox="1"/>
          <p:nvPr/>
        </p:nvSpPr>
        <p:spPr>
          <a:xfrm>
            <a:off x="3611999" y="-261680"/>
            <a:ext cx="4339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-et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76F7DD-3A4F-4991-931D-EBEABBC5CEAE}"/>
              </a:ext>
            </a:extLst>
          </p:cNvPr>
          <p:cNvSpPr txBox="1"/>
          <p:nvPr/>
        </p:nvSpPr>
        <p:spPr>
          <a:xfrm>
            <a:off x="-45950" y="751868"/>
            <a:ext cx="48146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p-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</a:t>
            </a:r>
            <a:r>
              <a:rPr lang="en-US" sz="138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0C515B-1034-49D5-9888-D184DC6F0E5B}"/>
              </a:ext>
            </a:extLst>
          </p:cNvPr>
          <p:cNvSpPr txBox="1"/>
          <p:nvPr/>
        </p:nvSpPr>
        <p:spPr>
          <a:xfrm>
            <a:off x="-116433" y="2675730"/>
            <a:ext cx="48851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w-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</a:t>
            </a:r>
            <a:r>
              <a:rPr lang="en-US" sz="138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528060-7341-4FB0-BBF1-9F22C7F66CDD}"/>
              </a:ext>
            </a:extLst>
          </p:cNvPr>
          <p:cNvSpPr txBox="1"/>
          <p:nvPr/>
        </p:nvSpPr>
        <p:spPr>
          <a:xfrm>
            <a:off x="4990266" y="697445"/>
            <a:ext cx="43390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pe</a:t>
            </a:r>
            <a:r>
              <a:rPr lang="en-US" sz="138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339E86-9BFB-4182-A841-761215012D77}"/>
              </a:ext>
            </a:extLst>
          </p:cNvPr>
          <p:cNvSpPr txBox="1"/>
          <p:nvPr/>
        </p:nvSpPr>
        <p:spPr>
          <a:xfrm>
            <a:off x="5211579" y="2678026"/>
            <a:ext cx="43390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we</a:t>
            </a:r>
            <a:r>
              <a:rPr lang="en-US" sz="138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pic>
        <p:nvPicPr>
          <p:cNvPr id="45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12308B5C-FCE2-4F8C-9814-81508AE7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7" y="2784734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5F01D4A8-D22A-4B64-AE1C-C31F40352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7" y="4716560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Free Pets Cliparts, Download Free Clip Art, Free Clip Art on Clipart Library">
            <a:extLst>
              <a:ext uri="{FF2B5EF4-FFF2-40B4-BE49-F238E27FC236}">
                <a16:creationId xmlns:a16="http://schemas.microsoft.com/office/drawing/2014/main" id="{180A5FA6-D414-4933-9A39-9C443E292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5" b="95122" l="5667" r="97333">
                        <a14:foregroundMark x1="9333" y1="30732" x2="5667" y2="48293"/>
                        <a14:foregroundMark x1="56667" y1="6829" x2="68333" y2="4390"/>
                        <a14:foregroundMark x1="47333" y1="32195" x2="31333" y2="37073"/>
                        <a14:foregroundMark x1="50000" y1="26829" x2="24000" y2="91220"/>
                        <a14:foregroundMark x1="46333" y1="30732" x2="29333" y2="31220"/>
                        <a14:foregroundMark x1="29333" y1="31220" x2="29333" y2="31220"/>
                        <a14:foregroundMark x1="97667" y1="48293" x2="91333" y2="76585"/>
                        <a14:foregroundMark x1="91333" y1="76585" x2="90667" y2="95122"/>
                        <a14:foregroundMark x1="96667" y1="79024" x2="97333" y2="53659"/>
                        <a14:foregroundMark x1="97333" y1="53659" x2="96667" y2="52195"/>
                        <a14:foregroundMark x1="88000" y1="67805" x2="70667" y2="52683"/>
                        <a14:foregroundMark x1="70667" y1="52683" x2="50667" y2="52195"/>
                        <a14:foregroundMark x1="50667" y1="52195" x2="44333" y2="60976"/>
                        <a14:foregroundMark x1="87667" y1="62439" x2="72333" y2="64878"/>
                        <a14:foregroundMark x1="85667" y1="61951" x2="72333" y2="52683"/>
                        <a14:foregroundMark x1="76000" y1="58537" x2="69667" y2="634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942" y="1127210"/>
            <a:ext cx="2432436" cy="166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DAAB758-445C-4153-B20B-FEBBEE2A3278}"/>
              </a:ext>
            </a:extLst>
          </p:cNvPr>
          <p:cNvSpPr txBox="1"/>
          <p:nvPr/>
        </p:nvSpPr>
        <p:spPr>
          <a:xfrm>
            <a:off x="-116433" y="4605218"/>
            <a:ext cx="48851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v-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</a:t>
            </a:r>
            <a:r>
              <a:rPr lang="en-US" sz="138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EF0F31-B5AD-41FF-93D7-42CDF02837EA}"/>
              </a:ext>
            </a:extLst>
          </p:cNvPr>
          <p:cNvSpPr txBox="1"/>
          <p:nvPr/>
        </p:nvSpPr>
        <p:spPr>
          <a:xfrm>
            <a:off x="5211579" y="4607514"/>
            <a:ext cx="43390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ve</a:t>
            </a:r>
            <a:r>
              <a:rPr lang="en-US" sz="138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t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pic>
        <p:nvPicPr>
          <p:cNvPr id="36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97655BD4-DA68-47A3-B61E-C3C2C55C8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14505" y="4509686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Opposite Adjective Dry And Wet Illustration Royalty Free Cliparts, Vectors,  And Stock Illustration. Image 49134720.">
            <a:extLst>
              <a:ext uri="{FF2B5EF4-FFF2-40B4-BE49-F238E27FC236}">
                <a16:creationId xmlns:a16="http://schemas.microsoft.com/office/drawing/2014/main" id="{E3DCF752-4DC9-4492-B965-30C7E82852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25" t="35767"/>
          <a:stretch/>
        </p:blipFill>
        <p:spPr bwMode="auto">
          <a:xfrm>
            <a:off x="9832681" y="2974849"/>
            <a:ext cx="2044815" cy="185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Vet Clipart HD Stock Images | Shutterstock">
            <a:extLst>
              <a:ext uri="{FF2B5EF4-FFF2-40B4-BE49-F238E27FC236}">
                <a16:creationId xmlns:a16="http://schemas.microsoft.com/office/drawing/2014/main" id="{0EBA16EC-71C3-4970-99B2-2F58F7941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86" b="90000" l="2449" r="95102">
                        <a14:foregroundMark x1="33061" y1="8214" x2="21224" y2="4286"/>
                        <a14:foregroundMark x1="21224" y1="4286" x2="19184" y2="4286"/>
                        <a14:foregroundMark x1="19184" y1="8214" x2="11837" y2="17143"/>
                        <a14:foregroundMark x1="11837" y1="17143" x2="11837" y2="19643"/>
                        <a14:foregroundMark x1="32245" y1="9643" x2="19592" y2="14643"/>
                        <a14:foregroundMark x1="19592" y1="14643" x2="15102" y2="18214"/>
                        <a14:foregroundMark x1="8163" y1="20714" x2="8163" y2="34286"/>
                        <a14:foregroundMark x1="2857" y1="23214" x2="2857" y2="25714"/>
                        <a14:foregroundMark x1="35510" y1="46429" x2="38367" y2="54286"/>
                        <a14:foregroundMark x1="17551" y1="77143" x2="75102" y2="75000"/>
                        <a14:foregroundMark x1="75102" y1="75000" x2="84082" y2="75000"/>
                        <a14:foregroundMark x1="84490" y1="76071" x2="91020" y2="85714"/>
                        <a14:foregroundMark x1="91837" y1="79286" x2="95102" y2="82143"/>
                        <a14:foregroundMark x1="94286" y1="85357" x2="83673" y2="89286"/>
                        <a14:foregroundMark x1="83673" y1="89286" x2="19592" y2="89643"/>
                        <a14:foregroundMark x1="19592" y1="89643" x2="12245" y2="82143"/>
                        <a14:foregroundMark x1="12245" y1="82143" x2="13061" y2="77500"/>
                        <a14:foregroundMark x1="15510" y1="82857" x2="44898" y2="81786"/>
                        <a14:foregroundMark x1="44898" y1="81786" x2="84082" y2="82143"/>
                        <a14:foregroundMark x1="36327" y1="27143" x2="37551" y2="30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119" y="4746920"/>
            <a:ext cx="2504270" cy="211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8942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0.18829 -0.004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0.18829 -0.0041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0.18828 -0.0041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2" grpId="0"/>
      <p:bldP spid="42" grpId="1"/>
      <p:bldP spid="42" grpId="2"/>
      <p:bldP spid="43" grpId="0"/>
      <p:bldP spid="43" grpId="1"/>
      <p:bldP spid="43" grpId="2"/>
      <p:bldP spid="28" grpId="0"/>
      <p:bldP spid="29" grpId="0"/>
      <p:bldP spid="29" grpId="1"/>
      <p:bldP spid="29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541;p80">
            <a:extLst>
              <a:ext uri="{FF2B5EF4-FFF2-40B4-BE49-F238E27FC236}">
                <a16:creationId xmlns:a16="http://schemas.microsoft.com/office/drawing/2014/main" id="{F07BCD13-B86C-43DB-8931-6422ED7E3BA1}"/>
              </a:ext>
            </a:extLst>
          </p:cNvPr>
          <p:cNvGrpSpPr/>
          <p:nvPr/>
        </p:nvGrpSpPr>
        <p:grpSpPr>
          <a:xfrm>
            <a:off x="380472" y="2527792"/>
            <a:ext cx="2884776" cy="901208"/>
            <a:chOff x="2700100" y="4201800"/>
            <a:chExt cx="1951425" cy="616500"/>
          </a:xfrm>
        </p:grpSpPr>
        <p:sp>
          <p:nvSpPr>
            <p:cNvPr id="6" name="Google Shape;3542;p80">
              <a:extLst>
                <a:ext uri="{FF2B5EF4-FFF2-40B4-BE49-F238E27FC236}">
                  <a16:creationId xmlns:a16="http://schemas.microsoft.com/office/drawing/2014/main" id="{E63DD69B-FBB5-4103-84CF-5B30345EF359}"/>
                </a:ext>
              </a:extLst>
            </p:cNvPr>
            <p:cNvSpPr/>
            <p:nvPr/>
          </p:nvSpPr>
          <p:spPr>
            <a:xfrm>
              <a:off x="3688725" y="4598125"/>
              <a:ext cx="158075" cy="220175"/>
            </a:xfrm>
            <a:custGeom>
              <a:avLst/>
              <a:gdLst/>
              <a:ahLst/>
              <a:cxnLst/>
              <a:rect l="l" t="t" r="r" b="b"/>
              <a:pathLst>
                <a:path w="6323" h="8807" extrusionOk="0">
                  <a:moveTo>
                    <a:pt x="2732" y="1"/>
                  </a:moveTo>
                  <a:cubicBezTo>
                    <a:pt x="2605" y="1"/>
                    <a:pt x="2484" y="17"/>
                    <a:pt x="2371" y="51"/>
                  </a:cubicBezTo>
                  <a:cubicBezTo>
                    <a:pt x="2371" y="51"/>
                    <a:pt x="3465" y="2057"/>
                    <a:pt x="3830" y="2544"/>
                  </a:cubicBezTo>
                  <a:cubicBezTo>
                    <a:pt x="3830" y="2544"/>
                    <a:pt x="1429" y="4550"/>
                    <a:pt x="0" y="5097"/>
                  </a:cubicBezTo>
                  <a:cubicBezTo>
                    <a:pt x="0" y="5097"/>
                    <a:pt x="1034" y="6191"/>
                    <a:pt x="1824" y="6738"/>
                  </a:cubicBezTo>
                  <a:cubicBezTo>
                    <a:pt x="1824" y="6738"/>
                    <a:pt x="2402" y="6404"/>
                    <a:pt x="2675" y="5887"/>
                  </a:cubicBezTo>
                  <a:cubicBezTo>
                    <a:pt x="2707" y="5833"/>
                    <a:pt x="2733" y="5808"/>
                    <a:pt x="2752" y="5808"/>
                  </a:cubicBezTo>
                  <a:cubicBezTo>
                    <a:pt x="2918" y="5808"/>
                    <a:pt x="2675" y="7559"/>
                    <a:pt x="2675" y="7559"/>
                  </a:cubicBezTo>
                  <a:cubicBezTo>
                    <a:pt x="2675" y="7559"/>
                    <a:pt x="3344" y="8471"/>
                    <a:pt x="4620" y="8744"/>
                  </a:cubicBezTo>
                  <a:cubicBezTo>
                    <a:pt x="4799" y="8788"/>
                    <a:pt x="4960" y="8807"/>
                    <a:pt x="5107" y="8807"/>
                  </a:cubicBezTo>
                  <a:cubicBezTo>
                    <a:pt x="5988" y="8807"/>
                    <a:pt x="6323" y="8137"/>
                    <a:pt x="6323" y="8137"/>
                  </a:cubicBezTo>
                  <a:cubicBezTo>
                    <a:pt x="6323" y="8137"/>
                    <a:pt x="5776" y="4945"/>
                    <a:pt x="5897" y="3304"/>
                  </a:cubicBezTo>
                  <a:cubicBezTo>
                    <a:pt x="6008" y="1804"/>
                    <a:pt x="4065" y="1"/>
                    <a:pt x="2732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" name="Google Shape;3543;p80">
              <a:extLst>
                <a:ext uri="{FF2B5EF4-FFF2-40B4-BE49-F238E27FC236}">
                  <a16:creationId xmlns:a16="http://schemas.microsoft.com/office/drawing/2014/main" id="{4653D702-B130-4DEB-AB84-B087F7DDFCFC}"/>
                </a:ext>
              </a:extLst>
            </p:cNvPr>
            <p:cNvSpPr/>
            <p:nvPr/>
          </p:nvSpPr>
          <p:spPr>
            <a:xfrm>
              <a:off x="3760900" y="4635875"/>
              <a:ext cx="91975" cy="58950"/>
            </a:xfrm>
            <a:custGeom>
              <a:avLst/>
              <a:gdLst/>
              <a:ahLst/>
              <a:cxnLst/>
              <a:rect l="l" t="t" r="r" b="b"/>
              <a:pathLst>
                <a:path w="3679" h="2358" extrusionOk="0">
                  <a:moveTo>
                    <a:pt x="822" y="0"/>
                  </a:moveTo>
                  <a:cubicBezTo>
                    <a:pt x="822" y="0"/>
                    <a:pt x="1" y="396"/>
                    <a:pt x="1338" y="1520"/>
                  </a:cubicBezTo>
                  <a:cubicBezTo>
                    <a:pt x="2025" y="2111"/>
                    <a:pt x="2636" y="2358"/>
                    <a:pt x="3061" y="2358"/>
                  </a:cubicBezTo>
                  <a:cubicBezTo>
                    <a:pt x="3446" y="2358"/>
                    <a:pt x="3679" y="2156"/>
                    <a:pt x="3679" y="1824"/>
                  </a:cubicBezTo>
                  <a:cubicBezTo>
                    <a:pt x="3648" y="1155"/>
                    <a:pt x="822" y="0"/>
                    <a:pt x="822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" name="Google Shape;3544;p80">
              <a:extLst>
                <a:ext uri="{FF2B5EF4-FFF2-40B4-BE49-F238E27FC236}">
                  <a16:creationId xmlns:a16="http://schemas.microsoft.com/office/drawing/2014/main" id="{214B4633-9D82-4A4C-8EDD-DF6F0C53B464}"/>
                </a:ext>
              </a:extLst>
            </p:cNvPr>
            <p:cNvSpPr/>
            <p:nvPr/>
          </p:nvSpPr>
          <p:spPr>
            <a:xfrm>
              <a:off x="4150725" y="4517325"/>
              <a:ext cx="171000" cy="230450"/>
            </a:xfrm>
            <a:custGeom>
              <a:avLst/>
              <a:gdLst/>
              <a:ahLst/>
              <a:cxnLst/>
              <a:rect l="l" t="t" r="r" b="b"/>
              <a:pathLst>
                <a:path w="6840" h="9218" extrusionOk="0">
                  <a:moveTo>
                    <a:pt x="2858" y="1"/>
                  </a:moveTo>
                  <a:cubicBezTo>
                    <a:pt x="1490" y="31"/>
                    <a:pt x="1" y="2736"/>
                    <a:pt x="670" y="4226"/>
                  </a:cubicBezTo>
                  <a:cubicBezTo>
                    <a:pt x="1338" y="5745"/>
                    <a:pt x="1885" y="8907"/>
                    <a:pt x="1885" y="8907"/>
                  </a:cubicBezTo>
                  <a:cubicBezTo>
                    <a:pt x="1885" y="8907"/>
                    <a:pt x="2210" y="9217"/>
                    <a:pt x="2759" y="9217"/>
                  </a:cubicBezTo>
                  <a:cubicBezTo>
                    <a:pt x="3034" y="9217"/>
                    <a:pt x="3365" y="9140"/>
                    <a:pt x="3740" y="8907"/>
                  </a:cubicBezTo>
                  <a:cubicBezTo>
                    <a:pt x="4834" y="8238"/>
                    <a:pt x="5138" y="7144"/>
                    <a:pt x="5138" y="7144"/>
                  </a:cubicBezTo>
                  <a:cubicBezTo>
                    <a:pt x="5138" y="7144"/>
                    <a:pt x="4274" y="5517"/>
                    <a:pt x="4474" y="5517"/>
                  </a:cubicBezTo>
                  <a:cubicBezTo>
                    <a:pt x="4493" y="5517"/>
                    <a:pt x="4521" y="5532"/>
                    <a:pt x="4560" y="5563"/>
                  </a:cubicBezTo>
                  <a:cubicBezTo>
                    <a:pt x="4986" y="5958"/>
                    <a:pt x="5655" y="6110"/>
                    <a:pt x="5655" y="6110"/>
                  </a:cubicBezTo>
                  <a:cubicBezTo>
                    <a:pt x="6202" y="5289"/>
                    <a:pt x="6840" y="3922"/>
                    <a:pt x="6840" y="3922"/>
                  </a:cubicBezTo>
                  <a:cubicBezTo>
                    <a:pt x="5290" y="3891"/>
                    <a:pt x="2341" y="2827"/>
                    <a:pt x="2341" y="2827"/>
                  </a:cubicBezTo>
                  <a:cubicBezTo>
                    <a:pt x="2524" y="2250"/>
                    <a:pt x="2858" y="1"/>
                    <a:pt x="2858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" name="Google Shape;3545;p80">
              <a:extLst>
                <a:ext uri="{FF2B5EF4-FFF2-40B4-BE49-F238E27FC236}">
                  <a16:creationId xmlns:a16="http://schemas.microsoft.com/office/drawing/2014/main" id="{4746E6B2-64E3-4739-A51F-4E365C2A0672}"/>
                </a:ext>
              </a:extLst>
            </p:cNvPr>
            <p:cNvSpPr/>
            <p:nvPr/>
          </p:nvSpPr>
          <p:spPr>
            <a:xfrm>
              <a:off x="4146175" y="4562150"/>
              <a:ext cx="79825" cy="76125"/>
            </a:xfrm>
            <a:custGeom>
              <a:avLst/>
              <a:gdLst/>
              <a:ahLst/>
              <a:cxnLst/>
              <a:rect l="l" t="t" r="r" b="b"/>
              <a:pathLst>
                <a:path w="3193" h="3045" extrusionOk="0">
                  <a:moveTo>
                    <a:pt x="2280" y="1"/>
                  </a:moveTo>
                  <a:cubicBezTo>
                    <a:pt x="2280" y="1"/>
                    <a:pt x="1" y="2037"/>
                    <a:pt x="244" y="2706"/>
                  </a:cubicBezTo>
                  <a:cubicBezTo>
                    <a:pt x="317" y="2925"/>
                    <a:pt x="487" y="3044"/>
                    <a:pt x="713" y="3044"/>
                  </a:cubicBezTo>
                  <a:cubicBezTo>
                    <a:pt x="1145" y="3044"/>
                    <a:pt x="1782" y="2610"/>
                    <a:pt x="2341" y="1612"/>
                  </a:cubicBezTo>
                  <a:cubicBezTo>
                    <a:pt x="3192" y="92"/>
                    <a:pt x="2280" y="1"/>
                    <a:pt x="2280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" name="Google Shape;3546;p80">
              <a:extLst>
                <a:ext uri="{FF2B5EF4-FFF2-40B4-BE49-F238E27FC236}">
                  <a16:creationId xmlns:a16="http://schemas.microsoft.com/office/drawing/2014/main" id="{42805535-43FC-4F1D-9128-65919980F6C4}"/>
                </a:ext>
              </a:extLst>
            </p:cNvPr>
            <p:cNvSpPr/>
            <p:nvPr/>
          </p:nvSpPr>
          <p:spPr>
            <a:xfrm>
              <a:off x="3664400" y="4559150"/>
              <a:ext cx="103375" cy="63275"/>
            </a:xfrm>
            <a:custGeom>
              <a:avLst/>
              <a:gdLst/>
              <a:ahLst/>
              <a:cxnLst/>
              <a:rect l="l" t="t" r="r" b="b"/>
              <a:pathLst>
                <a:path w="4135" h="2531" extrusionOk="0">
                  <a:moveTo>
                    <a:pt x="2665" y="1"/>
                  </a:moveTo>
                  <a:cubicBezTo>
                    <a:pt x="1684" y="1"/>
                    <a:pt x="718" y="376"/>
                    <a:pt x="1" y="1094"/>
                  </a:cubicBezTo>
                  <a:cubicBezTo>
                    <a:pt x="260" y="1851"/>
                    <a:pt x="977" y="2531"/>
                    <a:pt x="2083" y="2531"/>
                  </a:cubicBezTo>
                  <a:cubicBezTo>
                    <a:pt x="2663" y="2531"/>
                    <a:pt x="3350" y="2344"/>
                    <a:pt x="4134" y="1884"/>
                  </a:cubicBezTo>
                  <a:lnTo>
                    <a:pt x="3831" y="182"/>
                  </a:lnTo>
                  <a:cubicBezTo>
                    <a:pt x="3450" y="61"/>
                    <a:pt x="3056" y="1"/>
                    <a:pt x="2665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" name="Google Shape;3547;p80">
              <a:extLst>
                <a:ext uri="{FF2B5EF4-FFF2-40B4-BE49-F238E27FC236}">
                  <a16:creationId xmlns:a16="http://schemas.microsoft.com/office/drawing/2014/main" id="{2CBF0B93-2D62-44FC-8425-996EC137058E}"/>
                </a:ext>
              </a:extLst>
            </p:cNvPr>
            <p:cNvSpPr/>
            <p:nvPr/>
          </p:nvSpPr>
          <p:spPr>
            <a:xfrm>
              <a:off x="3658325" y="4525425"/>
              <a:ext cx="101850" cy="61075"/>
            </a:xfrm>
            <a:custGeom>
              <a:avLst/>
              <a:gdLst/>
              <a:ahLst/>
              <a:cxnLst/>
              <a:rect l="l" t="t" r="r" b="b"/>
              <a:pathLst>
                <a:path w="4074" h="2443" extrusionOk="0">
                  <a:moveTo>
                    <a:pt x="2301" y="0"/>
                  </a:moveTo>
                  <a:cubicBezTo>
                    <a:pt x="1773" y="0"/>
                    <a:pt x="1180" y="140"/>
                    <a:pt x="639" y="588"/>
                  </a:cubicBezTo>
                  <a:cubicBezTo>
                    <a:pt x="122" y="1044"/>
                    <a:pt x="1" y="1774"/>
                    <a:pt x="244" y="2443"/>
                  </a:cubicBezTo>
                  <a:cubicBezTo>
                    <a:pt x="961" y="1725"/>
                    <a:pt x="1927" y="1350"/>
                    <a:pt x="2908" y="1350"/>
                  </a:cubicBezTo>
                  <a:cubicBezTo>
                    <a:pt x="3299" y="1350"/>
                    <a:pt x="3693" y="1410"/>
                    <a:pt x="4074" y="1531"/>
                  </a:cubicBezTo>
                  <a:lnTo>
                    <a:pt x="3861" y="376"/>
                  </a:lnTo>
                  <a:cubicBezTo>
                    <a:pt x="3861" y="376"/>
                    <a:pt x="3168" y="0"/>
                    <a:pt x="230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Google Shape;3548;p80">
              <a:extLst>
                <a:ext uri="{FF2B5EF4-FFF2-40B4-BE49-F238E27FC236}">
                  <a16:creationId xmlns:a16="http://schemas.microsoft.com/office/drawing/2014/main" id="{9A99C61D-8275-4D2A-B438-6C8AE6A533C6}"/>
                </a:ext>
              </a:extLst>
            </p:cNvPr>
            <p:cNvSpPr/>
            <p:nvPr/>
          </p:nvSpPr>
          <p:spPr>
            <a:xfrm>
              <a:off x="3691000" y="4562200"/>
              <a:ext cx="68100" cy="46200"/>
            </a:xfrm>
            <a:custGeom>
              <a:avLst/>
              <a:gdLst/>
              <a:ahLst/>
              <a:cxnLst/>
              <a:rect l="l" t="t" r="r" b="b"/>
              <a:pathLst>
                <a:path w="2724" h="1848" extrusionOk="0">
                  <a:moveTo>
                    <a:pt x="1329" y="0"/>
                  </a:moveTo>
                  <a:cubicBezTo>
                    <a:pt x="886" y="0"/>
                    <a:pt x="421" y="188"/>
                    <a:pt x="31" y="364"/>
                  </a:cubicBezTo>
                  <a:cubicBezTo>
                    <a:pt x="1" y="364"/>
                    <a:pt x="31" y="394"/>
                    <a:pt x="61" y="394"/>
                  </a:cubicBezTo>
                  <a:cubicBezTo>
                    <a:pt x="468" y="320"/>
                    <a:pt x="931" y="123"/>
                    <a:pt x="1354" y="123"/>
                  </a:cubicBezTo>
                  <a:cubicBezTo>
                    <a:pt x="1627" y="123"/>
                    <a:pt x="1883" y="205"/>
                    <a:pt x="2098" y="455"/>
                  </a:cubicBezTo>
                  <a:cubicBezTo>
                    <a:pt x="2432" y="820"/>
                    <a:pt x="2493" y="1336"/>
                    <a:pt x="2584" y="1792"/>
                  </a:cubicBezTo>
                  <a:cubicBezTo>
                    <a:pt x="2597" y="1830"/>
                    <a:pt x="2626" y="1847"/>
                    <a:pt x="2652" y="1847"/>
                  </a:cubicBezTo>
                  <a:cubicBezTo>
                    <a:pt x="2690" y="1847"/>
                    <a:pt x="2723" y="1815"/>
                    <a:pt x="2706" y="1762"/>
                  </a:cubicBezTo>
                  <a:cubicBezTo>
                    <a:pt x="2645" y="1215"/>
                    <a:pt x="2523" y="546"/>
                    <a:pt x="2037" y="212"/>
                  </a:cubicBezTo>
                  <a:cubicBezTo>
                    <a:pt x="1819" y="59"/>
                    <a:pt x="1577" y="0"/>
                    <a:pt x="132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3549;p80">
              <a:extLst>
                <a:ext uri="{FF2B5EF4-FFF2-40B4-BE49-F238E27FC236}">
                  <a16:creationId xmlns:a16="http://schemas.microsoft.com/office/drawing/2014/main" id="{7D90DE16-5ED7-4E18-9B1B-A71700EEF45C}"/>
                </a:ext>
              </a:extLst>
            </p:cNvPr>
            <p:cNvSpPr/>
            <p:nvPr/>
          </p:nvSpPr>
          <p:spPr>
            <a:xfrm>
              <a:off x="3720025" y="4575050"/>
              <a:ext cx="36900" cy="17375"/>
            </a:xfrm>
            <a:custGeom>
              <a:avLst/>
              <a:gdLst/>
              <a:ahLst/>
              <a:cxnLst/>
              <a:rect l="l" t="t" r="r" b="b"/>
              <a:pathLst>
                <a:path w="1476" h="695" extrusionOk="0">
                  <a:moveTo>
                    <a:pt x="528" y="1"/>
                  </a:moveTo>
                  <a:cubicBezTo>
                    <a:pt x="352" y="1"/>
                    <a:pt x="178" y="71"/>
                    <a:pt x="25" y="245"/>
                  </a:cubicBezTo>
                  <a:cubicBezTo>
                    <a:pt x="0" y="294"/>
                    <a:pt x="16" y="344"/>
                    <a:pt x="56" y="344"/>
                  </a:cubicBezTo>
                  <a:cubicBezTo>
                    <a:pt x="64" y="344"/>
                    <a:pt x="75" y="342"/>
                    <a:pt x="86" y="336"/>
                  </a:cubicBezTo>
                  <a:cubicBezTo>
                    <a:pt x="234" y="225"/>
                    <a:pt x="371" y="159"/>
                    <a:pt x="525" y="159"/>
                  </a:cubicBezTo>
                  <a:cubicBezTo>
                    <a:pt x="623" y="159"/>
                    <a:pt x="727" y="186"/>
                    <a:pt x="846" y="245"/>
                  </a:cubicBezTo>
                  <a:cubicBezTo>
                    <a:pt x="1028" y="336"/>
                    <a:pt x="1150" y="518"/>
                    <a:pt x="1332" y="670"/>
                  </a:cubicBezTo>
                  <a:cubicBezTo>
                    <a:pt x="1349" y="687"/>
                    <a:pt x="1368" y="695"/>
                    <a:pt x="1387" y="695"/>
                  </a:cubicBezTo>
                  <a:cubicBezTo>
                    <a:pt x="1434" y="695"/>
                    <a:pt x="1475" y="645"/>
                    <a:pt x="1454" y="579"/>
                  </a:cubicBezTo>
                  <a:cubicBezTo>
                    <a:pt x="1232" y="276"/>
                    <a:pt x="876" y="1"/>
                    <a:pt x="528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3550;p80">
              <a:extLst>
                <a:ext uri="{FF2B5EF4-FFF2-40B4-BE49-F238E27FC236}">
                  <a16:creationId xmlns:a16="http://schemas.microsoft.com/office/drawing/2014/main" id="{1BA0C7B2-5B3E-4C6B-9249-29B894EF4D61}"/>
                </a:ext>
              </a:extLst>
            </p:cNvPr>
            <p:cNvSpPr/>
            <p:nvPr/>
          </p:nvSpPr>
          <p:spPr>
            <a:xfrm>
              <a:off x="4199375" y="4467400"/>
              <a:ext cx="97950" cy="65075"/>
            </a:xfrm>
            <a:custGeom>
              <a:avLst/>
              <a:gdLst/>
              <a:ahLst/>
              <a:cxnLst/>
              <a:rect l="l" t="t" r="r" b="b"/>
              <a:pathLst>
                <a:path w="3918" h="2603" extrusionOk="0">
                  <a:moveTo>
                    <a:pt x="2311" y="0"/>
                  </a:moveTo>
                  <a:cubicBezTo>
                    <a:pt x="1484" y="0"/>
                    <a:pt x="664" y="278"/>
                    <a:pt x="0" y="812"/>
                  </a:cubicBezTo>
                  <a:lnTo>
                    <a:pt x="304" y="2514"/>
                  </a:lnTo>
                  <a:cubicBezTo>
                    <a:pt x="647" y="2575"/>
                    <a:pt x="962" y="2603"/>
                    <a:pt x="1251" y="2603"/>
                  </a:cubicBezTo>
                  <a:cubicBezTo>
                    <a:pt x="3143" y="2603"/>
                    <a:pt x="3917" y="1411"/>
                    <a:pt x="3891" y="356"/>
                  </a:cubicBezTo>
                  <a:cubicBezTo>
                    <a:pt x="3388" y="117"/>
                    <a:pt x="2848" y="0"/>
                    <a:pt x="231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3551;p80">
              <a:extLst>
                <a:ext uri="{FF2B5EF4-FFF2-40B4-BE49-F238E27FC236}">
                  <a16:creationId xmlns:a16="http://schemas.microsoft.com/office/drawing/2014/main" id="{2C385471-2F3C-4D58-A573-89C287165DFD}"/>
                </a:ext>
              </a:extLst>
            </p:cNvPr>
            <p:cNvSpPr/>
            <p:nvPr/>
          </p:nvSpPr>
          <p:spPr>
            <a:xfrm>
              <a:off x="4194050" y="4432375"/>
              <a:ext cx="102600" cy="55350"/>
            </a:xfrm>
            <a:custGeom>
              <a:avLst/>
              <a:gdLst/>
              <a:ahLst/>
              <a:cxnLst/>
              <a:rect l="l" t="t" r="r" b="b"/>
              <a:pathLst>
                <a:path w="4104" h="2214" extrusionOk="0">
                  <a:moveTo>
                    <a:pt x="2256" y="0"/>
                  </a:moveTo>
                  <a:cubicBezTo>
                    <a:pt x="944" y="0"/>
                    <a:pt x="0" y="1028"/>
                    <a:pt x="0" y="1028"/>
                  </a:cubicBezTo>
                  <a:lnTo>
                    <a:pt x="213" y="2213"/>
                  </a:lnTo>
                  <a:cubicBezTo>
                    <a:pt x="877" y="1679"/>
                    <a:pt x="1697" y="1401"/>
                    <a:pt x="2524" y="1401"/>
                  </a:cubicBezTo>
                  <a:cubicBezTo>
                    <a:pt x="3061" y="1401"/>
                    <a:pt x="3601" y="1518"/>
                    <a:pt x="4104" y="1757"/>
                  </a:cubicBezTo>
                  <a:cubicBezTo>
                    <a:pt x="4104" y="1058"/>
                    <a:pt x="3739" y="389"/>
                    <a:pt x="3101" y="146"/>
                  </a:cubicBezTo>
                  <a:cubicBezTo>
                    <a:pt x="2807" y="43"/>
                    <a:pt x="2524" y="0"/>
                    <a:pt x="225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3552;p80">
              <a:extLst>
                <a:ext uri="{FF2B5EF4-FFF2-40B4-BE49-F238E27FC236}">
                  <a16:creationId xmlns:a16="http://schemas.microsoft.com/office/drawing/2014/main" id="{9A83AB7F-C55D-4C0C-9FD9-AB65A76E9676}"/>
                </a:ext>
              </a:extLst>
            </p:cNvPr>
            <p:cNvSpPr/>
            <p:nvPr/>
          </p:nvSpPr>
          <p:spPr>
            <a:xfrm>
              <a:off x="4209250" y="4470650"/>
              <a:ext cx="57025" cy="57950"/>
            </a:xfrm>
            <a:custGeom>
              <a:avLst/>
              <a:gdLst/>
              <a:ahLst/>
              <a:cxnLst/>
              <a:rect l="l" t="t" r="r" b="b"/>
              <a:pathLst>
                <a:path w="2281" h="2318" extrusionOk="0">
                  <a:moveTo>
                    <a:pt x="1815" y="1"/>
                  </a:moveTo>
                  <a:cubicBezTo>
                    <a:pt x="1256" y="1"/>
                    <a:pt x="639" y="89"/>
                    <a:pt x="304" y="591"/>
                  </a:cubicBezTo>
                  <a:cubicBezTo>
                    <a:pt x="0" y="1077"/>
                    <a:pt x="92" y="1716"/>
                    <a:pt x="213" y="2263"/>
                  </a:cubicBezTo>
                  <a:cubicBezTo>
                    <a:pt x="226" y="2301"/>
                    <a:pt x="255" y="2318"/>
                    <a:pt x="284" y="2318"/>
                  </a:cubicBezTo>
                  <a:cubicBezTo>
                    <a:pt x="324" y="2318"/>
                    <a:pt x="365" y="2285"/>
                    <a:pt x="365" y="2232"/>
                  </a:cubicBezTo>
                  <a:cubicBezTo>
                    <a:pt x="274" y="1746"/>
                    <a:pt x="122" y="1138"/>
                    <a:pt x="396" y="682"/>
                  </a:cubicBezTo>
                  <a:cubicBezTo>
                    <a:pt x="760" y="13"/>
                    <a:pt x="1642" y="165"/>
                    <a:pt x="2280" y="74"/>
                  </a:cubicBezTo>
                  <a:cubicBezTo>
                    <a:pt x="2280" y="44"/>
                    <a:pt x="2280" y="13"/>
                    <a:pt x="2250" y="13"/>
                  </a:cubicBezTo>
                  <a:cubicBezTo>
                    <a:pt x="2114" y="7"/>
                    <a:pt x="1966" y="1"/>
                    <a:pt x="181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3553;p80">
              <a:extLst>
                <a:ext uri="{FF2B5EF4-FFF2-40B4-BE49-F238E27FC236}">
                  <a16:creationId xmlns:a16="http://schemas.microsoft.com/office/drawing/2014/main" id="{D8D28B5F-4289-463E-90B2-B3F85AF32460}"/>
                </a:ext>
              </a:extLst>
            </p:cNvPr>
            <p:cNvSpPr/>
            <p:nvPr/>
          </p:nvSpPr>
          <p:spPr>
            <a:xfrm>
              <a:off x="4211000" y="4488175"/>
              <a:ext cx="32475" cy="24500"/>
            </a:xfrm>
            <a:custGeom>
              <a:avLst/>
              <a:gdLst/>
              <a:ahLst/>
              <a:cxnLst/>
              <a:rect l="l" t="t" r="r" b="b"/>
              <a:pathLst>
                <a:path w="1299" h="980" extrusionOk="0">
                  <a:moveTo>
                    <a:pt x="901" y="1"/>
                  </a:moveTo>
                  <a:cubicBezTo>
                    <a:pt x="469" y="1"/>
                    <a:pt x="141" y="438"/>
                    <a:pt x="22" y="893"/>
                  </a:cubicBezTo>
                  <a:cubicBezTo>
                    <a:pt x="0" y="936"/>
                    <a:pt x="55" y="979"/>
                    <a:pt x="110" y="979"/>
                  </a:cubicBezTo>
                  <a:cubicBezTo>
                    <a:pt x="133" y="979"/>
                    <a:pt x="156" y="972"/>
                    <a:pt x="174" y="954"/>
                  </a:cubicBezTo>
                  <a:cubicBezTo>
                    <a:pt x="295" y="741"/>
                    <a:pt x="326" y="528"/>
                    <a:pt x="508" y="346"/>
                  </a:cubicBezTo>
                  <a:cubicBezTo>
                    <a:pt x="621" y="195"/>
                    <a:pt x="758" y="138"/>
                    <a:pt x="910" y="138"/>
                  </a:cubicBezTo>
                  <a:cubicBezTo>
                    <a:pt x="1004" y="138"/>
                    <a:pt x="1103" y="159"/>
                    <a:pt x="1207" y="194"/>
                  </a:cubicBezTo>
                  <a:cubicBezTo>
                    <a:pt x="1268" y="194"/>
                    <a:pt x="1298" y="133"/>
                    <a:pt x="1268" y="103"/>
                  </a:cubicBezTo>
                  <a:cubicBezTo>
                    <a:pt x="1139" y="32"/>
                    <a:pt x="1016" y="1"/>
                    <a:pt x="9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" name="Google Shape;3554;p80">
              <a:extLst>
                <a:ext uri="{FF2B5EF4-FFF2-40B4-BE49-F238E27FC236}">
                  <a16:creationId xmlns:a16="http://schemas.microsoft.com/office/drawing/2014/main" id="{5A28F76B-7637-4007-B6BE-9F6894E861E1}"/>
                </a:ext>
              </a:extLst>
            </p:cNvPr>
            <p:cNvSpPr/>
            <p:nvPr/>
          </p:nvSpPr>
          <p:spPr>
            <a:xfrm>
              <a:off x="3703900" y="4263800"/>
              <a:ext cx="510700" cy="442300"/>
            </a:xfrm>
            <a:custGeom>
              <a:avLst/>
              <a:gdLst/>
              <a:ahLst/>
              <a:cxnLst/>
              <a:rect l="l" t="t" r="r" b="b"/>
              <a:pathLst>
                <a:path w="20428" h="17692" extrusionOk="0">
                  <a:moveTo>
                    <a:pt x="9368" y="1"/>
                  </a:moveTo>
                  <a:cubicBezTo>
                    <a:pt x="4824" y="1"/>
                    <a:pt x="0" y="1843"/>
                    <a:pt x="1673" y="10263"/>
                  </a:cubicBezTo>
                  <a:cubicBezTo>
                    <a:pt x="1673" y="10263"/>
                    <a:pt x="2159" y="13607"/>
                    <a:pt x="3254" y="15096"/>
                  </a:cubicBezTo>
                  <a:cubicBezTo>
                    <a:pt x="4216" y="16444"/>
                    <a:pt x="6772" y="17692"/>
                    <a:pt x="9907" y="17692"/>
                  </a:cubicBezTo>
                  <a:cubicBezTo>
                    <a:pt x="10236" y="17692"/>
                    <a:pt x="10572" y="17678"/>
                    <a:pt x="10913" y="17649"/>
                  </a:cubicBezTo>
                  <a:cubicBezTo>
                    <a:pt x="14530" y="17376"/>
                    <a:pt x="19059" y="15370"/>
                    <a:pt x="19698" y="12604"/>
                  </a:cubicBezTo>
                  <a:cubicBezTo>
                    <a:pt x="20306" y="9838"/>
                    <a:pt x="20427" y="8014"/>
                    <a:pt x="19637" y="5430"/>
                  </a:cubicBezTo>
                  <a:cubicBezTo>
                    <a:pt x="18847" y="2877"/>
                    <a:pt x="18512" y="1722"/>
                    <a:pt x="15868" y="993"/>
                  </a:cubicBezTo>
                  <a:cubicBezTo>
                    <a:pt x="14870" y="703"/>
                    <a:pt x="12172" y="1"/>
                    <a:pt x="936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3555;p80">
              <a:extLst>
                <a:ext uri="{FF2B5EF4-FFF2-40B4-BE49-F238E27FC236}">
                  <a16:creationId xmlns:a16="http://schemas.microsoft.com/office/drawing/2014/main" id="{706C6D97-6D0C-41EB-A853-25C07285C486}"/>
                </a:ext>
              </a:extLst>
            </p:cNvPr>
            <p:cNvSpPr/>
            <p:nvPr/>
          </p:nvSpPr>
          <p:spPr>
            <a:xfrm>
              <a:off x="3809550" y="4432225"/>
              <a:ext cx="38775" cy="38325"/>
            </a:xfrm>
            <a:custGeom>
              <a:avLst/>
              <a:gdLst/>
              <a:ahLst/>
              <a:cxnLst/>
              <a:rect l="l" t="t" r="r" b="b"/>
              <a:pathLst>
                <a:path w="1551" h="1533" extrusionOk="0">
                  <a:moveTo>
                    <a:pt x="1459" y="0"/>
                  </a:moveTo>
                  <a:cubicBezTo>
                    <a:pt x="851" y="92"/>
                    <a:pt x="31" y="851"/>
                    <a:pt x="0" y="1490"/>
                  </a:cubicBezTo>
                  <a:cubicBezTo>
                    <a:pt x="0" y="1511"/>
                    <a:pt x="31" y="1533"/>
                    <a:pt x="59" y="1533"/>
                  </a:cubicBezTo>
                  <a:cubicBezTo>
                    <a:pt x="71" y="1533"/>
                    <a:pt x="83" y="1529"/>
                    <a:pt x="91" y="1520"/>
                  </a:cubicBezTo>
                  <a:cubicBezTo>
                    <a:pt x="395" y="851"/>
                    <a:pt x="821" y="426"/>
                    <a:pt x="1490" y="152"/>
                  </a:cubicBezTo>
                  <a:cubicBezTo>
                    <a:pt x="1550" y="122"/>
                    <a:pt x="1550" y="0"/>
                    <a:pt x="14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3556;p80">
              <a:extLst>
                <a:ext uri="{FF2B5EF4-FFF2-40B4-BE49-F238E27FC236}">
                  <a16:creationId xmlns:a16="http://schemas.microsoft.com/office/drawing/2014/main" id="{592B48B2-DDDA-406A-A300-15C06622445B}"/>
                </a:ext>
              </a:extLst>
            </p:cNvPr>
            <p:cNvSpPr/>
            <p:nvPr/>
          </p:nvSpPr>
          <p:spPr>
            <a:xfrm>
              <a:off x="4065625" y="4386650"/>
              <a:ext cx="51325" cy="16300"/>
            </a:xfrm>
            <a:custGeom>
              <a:avLst/>
              <a:gdLst/>
              <a:ahLst/>
              <a:cxnLst/>
              <a:rect l="l" t="t" r="r" b="b"/>
              <a:pathLst>
                <a:path w="2053" h="652" extrusionOk="0">
                  <a:moveTo>
                    <a:pt x="601" y="1"/>
                  </a:moveTo>
                  <a:cubicBezTo>
                    <a:pt x="405" y="1"/>
                    <a:pt x="219" y="29"/>
                    <a:pt x="61" y="91"/>
                  </a:cubicBezTo>
                  <a:cubicBezTo>
                    <a:pt x="1" y="121"/>
                    <a:pt x="1" y="212"/>
                    <a:pt x="61" y="212"/>
                  </a:cubicBezTo>
                  <a:cubicBezTo>
                    <a:pt x="700" y="243"/>
                    <a:pt x="1308" y="243"/>
                    <a:pt x="1824" y="638"/>
                  </a:cubicBezTo>
                  <a:cubicBezTo>
                    <a:pt x="1844" y="648"/>
                    <a:pt x="1863" y="652"/>
                    <a:pt x="1882" y="652"/>
                  </a:cubicBezTo>
                  <a:cubicBezTo>
                    <a:pt x="1979" y="652"/>
                    <a:pt x="2053" y="532"/>
                    <a:pt x="1976" y="456"/>
                  </a:cubicBezTo>
                  <a:cubicBezTo>
                    <a:pt x="1630" y="174"/>
                    <a:pt x="1084" y="1"/>
                    <a:pt x="6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3557;p80">
              <a:extLst>
                <a:ext uri="{FF2B5EF4-FFF2-40B4-BE49-F238E27FC236}">
                  <a16:creationId xmlns:a16="http://schemas.microsoft.com/office/drawing/2014/main" id="{733302C7-2C9A-4AA1-BCEC-5A89F2EDD21F}"/>
                </a:ext>
              </a:extLst>
            </p:cNvPr>
            <p:cNvSpPr/>
            <p:nvPr/>
          </p:nvSpPr>
          <p:spPr>
            <a:xfrm>
              <a:off x="3824750" y="4570675"/>
              <a:ext cx="95000" cy="83300"/>
            </a:xfrm>
            <a:custGeom>
              <a:avLst/>
              <a:gdLst/>
              <a:ahLst/>
              <a:cxnLst/>
              <a:rect l="l" t="t" r="r" b="b"/>
              <a:pathLst>
                <a:path w="3800" h="3332" extrusionOk="0">
                  <a:moveTo>
                    <a:pt x="1943" y="0"/>
                  </a:moveTo>
                  <a:cubicBezTo>
                    <a:pt x="1843" y="0"/>
                    <a:pt x="1743" y="8"/>
                    <a:pt x="1642" y="25"/>
                  </a:cubicBezTo>
                  <a:cubicBezTo>
                    <a:pt x="669" y="207"/>
                    <a:pt x="0" y="1058"/>
                    <a:pt x="183" y="1970"/>
                  </a:cubicBezTo>
                  <a:cubicBezTo>
                    <a:pt x="318" y="2784"/>
                    <a:pt x="1059" y="3332"/>
                    <a:pt x="1887" y="3332"/>
                  </a:cubicBezTo>
                  <a:cubicBezTo>
                    <a:pt x="1987" y="3332"/>
                    <a:pt x="2088" y="3324"/>
                    <a:pt x="2189" y="3307"/>
                  </a:cubicBezTo>
                  <a:cubicBezTo>
                    <a:pt x="3161" y="3125"/>
                    <a:pt x="3800" y="2274"/>
                    <a:pt x="3648" y="1362"/>
                  </a:cubicBezTo>
                  <a:cubicBezTo>
                    <a:pt x="3512" y="548"/>
                    <a:pt x="2771" y="0"/>
                    <a:pt x="1943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3558;p80">
              <a:extLst>
                <a:ext uri="{FF2B5EF4-FFF2-40B4-BE49-F238E27FC236}">
                  <a16:creationId xmlns:a16="http://schemas.microsoft.com/office/drawing/2014/main" id="{21A0D50E-53ED-4456-B917-2F28A62B6C3A}"/>
                </a:ext>
              </a:extLst>
            </p:cNvPr>
            <p:cNvSpPr/>
            <p:nvPr/>
          </p:nvSpPr>
          <p:spPr>
            <a:xfrm>
              <a:off x="4063350" y="4529425"/>
              <a:ext cx="95000" cy="82975"/>
            </a:xfrm>
            <a:custGeom>
              <a:avLst/>
              <a:gdLst/>
              <a:ahLst/>
              <a:cxnLst/>
              <a:rect l="l" t="t" r="r" b="b"/>
              <a:pathLst>
                <a:path w="3800" h="3319" extrusionOk="0">
                  <a:moveTo>
                    <a:pt x="1958" y="1"/>
                  </a:moveTo>
                  <a:cubicBezTo>
                    <a:pt x="1844" y="1"/>
                    <a:pt x="1728" y="11"/>
                    <a:pt x="1611" y="33"/>
                  </a:cubicBezTo>
                  <a:cubicBezTo>
                    <a:pt x="669" y="185"/>
                    <a:pt x="0" y="1067"/>
                    <a:pt x="152" y="1948"/>
                  </a:cubicBezTo>
                  <a:cubicBezTo>
                    <a:pt x="313" y="2751"/>
                    <a:pt x="1015" y="3318"/>
                    <a:pt x="1844" y="3318"/>
                  </a:cubicBezTo>
                  <a:cubicBezTo>
                    <a:pt x="1957" y="3318"/>
                    <a:pt x="2072" y="3308"/>
                    <a:pt x="2189" y="3286"/>
                  </a:cubicBezTo>
                  <a:cubicBezTo>
                    <a:pt x="3162" y="3134"/>
                    <a:pt x="3800" y="2252"/>
                    <a:pt x="3648" y="1340"/>
                  </a:cubicBezTo>
                  <a:cubicBezTo>
                    <a:pt x="3514" y="565"/>
                    <a:pt x="2792" y="1"/>
                    <a:pt x="1958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3559;p80">
              <a:extLst>
                <a:ext uri="{FF2B5EF4-FFF2-40B4-BE49-F238E27FC236}">
                  <a16:creationId xmlns:a16="http://schemas.microsoft.com/office/drawing/2014/main" id="{7201A3E9-9C20-4399-8A85-0BF180C0D431}"/>
                </a:ext>
              </a:extLst>
            </p:cNvPr>
            <p:cNvSpPr/>
            <p:nvPr/>
          </p:nvSpPr>
          <p:spPr>
            <a:xfrm>
              <a:off x="3956200" y="4562350"/>
              <a:ext cx="42575" cy="23475"/>
            </a:xfrm>
            <a:custGeom>
              <a:avLst/>
              <a:gdLst/>
              <a:ahLst/>
              <a:cxnLst/>
              <a:rect l="l" t="t" r="r" b="b"/>
              <a:pathLst>
                <a:path w="1703" h="939" extrusionOk="0">
                  <a:moveTo>
                    <a:pt x="46" y="1"/>
                  </a:moveTo>
                  <a:cubicBezTo>
                    <a:pt x="23" y="1"/>
                    <a:pt x="1" y="8"/>
                    <a:pt x="1" y="23"/>
                  </a:cubicBezTo>
                  <a:cubicBezTo>
                    <a:pt x="29" y="754"/>
                    <a:pt x="861" y="939"/>
                    <a:pt x="1467" y="939"/>
                  </a:cubicBezTo>
                  <a:cubicBezTo>
                    <a:pt x="1517" y="939"/>
                    <a:pt x="1565" y="938"/>
                    <a:pt x="1612" y="935"/>
                  </a:cubicBezTo>
                  <a:cubicBezTo>
                    <a:pt x="1703" y="935"/>
                    <a:pt x="1703" y="814"/>
                    <a:pt x="1612" y="814"/>
                  </a:cubicBezTo>
                  <a:cubicBezTo>
                    <a:pt x="973" y="722"/>
                    <a:pt x="365" y="692"/>
                    <a:pt x="92" y="23"/>
                  </a:cubicBezTo>
                  <a:cubicBezTo>
                    <a:pt x="92" y="8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3560;p80">
              <a:extLst>
                <a:ext uri="{FF2B5EF4-FFF2-40B4-BE49-F238E27FC236}">
                  <a16:creationId xmlns:a16="http://schemas.microsoft.com/office/drawing/2014/main" id="{2CD6F1C6-4B67-4E1D-B11C-4E4CBD73CD32}"/>
                </a:ext>
              </a:extLst>
            </p:cNvPr>
            <p:cNvSpPr/>
            <p:nvPr/>
          </p:nvSpPr>
          <p:spPr>
            <a:xfrm>
              <a:off x="3853625" y="45110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1" y="0"/>
                  </a:moveTo>
                  <a:cubicBezTo>
                    <a:pt x="513" y="0"/>
                    <a:pt x="485" y="3"/>
                    <a:pt x="456" y="9"/>
                  </a:cubicBezTo>
                  <a:cubicBezTo>
                    <a:pt x="183" y="70"/>
                    <a:pt x="0" y="374"/>
                    <a:pt x="61" y="739"/>
                  </a:cubicBezTo>
                  <a:cubicBezTo>
                    <a:pt x="118" y="1052"/>
                    <a:pt x="388" y="1259"/>
                    <a:pt x="647" y="1259"/>
                  </a:cubicBezTo>
                  <a:cubicBezTo>
                    <a:pt x="664" y="1259"/>
                    <a:pt x="682" y="1258"/>
                    <a:pt x="699" y="1256"/>
                  </a:cubicBezTo>
                  <a:cubicBezTo>
                    <a:pt x="973" y="1195"/>
                    <a:pt x="1155" y="861"/>
                    <a:pt x="1094" y="526"/>
                  </a:cubicBezTo>
                  <a:cubicBezTo>
                    <a:pt x="1013" y="227"/>
                    <a:pt x="785" y="0"/>
                    <a:pt x="54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" name="Google Shape;3561;p80">
              <a:extLst>
                <a:ext uri="{FF2B5EF4-FFF2-40B4-BE49-F238E27FC236}">
                  <a16:creationId xmlns:a16="http://schemas.microsoft.com/office/drawing/2014/main" id="{2AAE2E84-15FC-46B8-AFB3-CD58E72E2A89}"/>
                </a:ext>
              </a:extLst>
            </p:cNvPr>
            <p:cNvSpPr/>
            <p:nvPr/>
          </p:nvSpPr>
          <p:spPr>
            <a:xfrm>
              <a:off x="4064100" y="4469225"/>
              <a:ext cx="28900" cy="31475"/>
            </a:xfrm>
            <a:custGeom>
              <a:avLst/>
              <a:gdLst/>
              <a:ahLst/>
              <a:cxnLst/>
              <a:rect l="l" t="t" r="r" b="b"/>
              <a:pathLst>
                <a:path w="1156" h="1259" extrusionOk="0">
                  <a:moveTo>
                    <a:pt x="543" y="0"/>
                  </a:moveTo>
                  <a:cubicBezTo>
                    <a:pt x="514" y="0"/>
                    <a:pt x="485" y="3"/>
                    <a:pt x="457" y="10"/>
                  </a:cubicBezTo>
                  <a:cubicBezTo>
                    <a:pt x="183" y="70"/>
                    <a:pt x="1" y="374"/>
                    <a:pt x="62" y="739"/>
                  </a:cubicBezTo>
                  <a:cubicBezTo>
                    <a:pt x="119" y="1052"/>
                    <a:pt x="389" y="1259"/>
                    <a:pt x="647" y="1259"/>
                  </a:cubicBezTo>
                  <a:cubicBezTo>
                    <a:pt x="665" y="1259"/>
                    <a:pt x="683" y="1258"/>
                    <a:pt x="700" y="1256"/>
                  </a:cubicBezTo>
                  <a:cubicBezTo>
                    <a:pt x="973" y="1195"/>
                    <a:pt x="1156" y="861"/>
                    <a:pt x="1095" y="526"/>
                  </a:cubicBezTo>
                  <a:cubicBezTo>
                    <a:pt x="1041" y="227"/>
                    <a:pt x="791" y="0"/>
                    <a:pt x="543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Google Shape;3562;p80">
              <a:extLst>
                <a:ext uri="{FF2B5EF4-FFF2-40B4-BE49-F238E27FC236}">
                  <a16:creationId xmlns:a16="http://schemas.microsoft.com/office/drawing/2014/main" id="{013D3AAE-A759-4FFE-8CB3-656A0B234BF8}"/>
                </a:ext>
              </a:extLst>
            </p:cNvPr>
            <p:cNvSpPr/>
            <p:nvPr/>
          </p:nvSpPr>
          <p:spPr>
            <a:xfrm>
              <a:off x="3959250" y="4477050"/>
              <a:ext cx="35725" cy="52825"/>
            </a:xfrm>
            <a:custGeom>
              <a:avLst/>
              <a:gdLst/>
              <a:ahLst/>
              <a:cxnLst/>
              <a:rect l="l" t="t" r="r" b="b"/>
              <a:pathLst>
                <a:path w="1429" h="2113" extrusionOk="0">
                  <a:moveTo>
                    <a:pt x="61" y="1"/>
                  </a:moveTo>
                  <a:cubicBezTo>
                    <a:pt x="61" y="1"/>
                    <a:pt x="31" y="1"/>
                    <a:pt x="31" y="31"/>
                  </a:cubicBezTo>
                  <a:cubicBezTo>
                    <a:pt x="0" y="305"/>
                    <a:pt x="31" y="609"/>
                    <a:pt x="31" y="882"/>
                  </a:cubicBezTo>
                  <a:cubicBezTo>
                    <a:pt x="31" y="1095"/>
                    <a:pt x="0" y="1368"/>
                    <a:pt x="152" y="1520"/>
                  </a:cubicBezTo>
                  <a:cubicBezTo>
                    <a:pt x="220" y="1633"/>
                    <a:pt x="321" y="1696"/>
                    <a:pt x="431" y="1696"/>
                  </a:cubicBezTo>
                  <a:cubicBezTo>
                    <a:pt x="469" y="1696"/>
                    <a:pt x="508" y="1688"/>
                    <a:pt x="547" y="1672"/>
                  </a:cubicBezTo>
                  <a:cubicBezTo>
                    <a:pt x="608" y="1642"/>
                    <a:pt x="669" y="1581"/>
                    <a:pt x="730" y="1551"/>
                  </a:cubicBezTo>
                  <a:cubicBezTo>
                    <a:pt x="760" y="1520"/>
                    <a:pt x="851" y="1399"/>
                    <a:pt x="882" y="1399"/>
                  </a:cubicBezTo>
                  <a:cubicBezTo>
                    <a:pt x="1003" y="1490"/>
                    <a:pt x="1094" y="1581"/>
                    <a:pt x="1186" y="1672"/>
                  </a:cubicBezTo>
                  <a:cubicBezTo>
                    <a:pt x="1155" y="1794"/>
                    <a:pt x="1094" y="1885"/>
                    <a:pt x="973" y="1946"/>
                  </a:cubicBezTo>
                  <a:cubicBezTo>
                    <a:pt x="896" y="1997"/>
                    <a:pt x="948" y="2112"/>
                    <a:pt x="1021" y="2112"/>
                  </a:cubicBezTo>
                  <a:cubicBezTo>
                    <a:pt x="1035" y="2112"/>
                    <a:pt x="1049" y="2108"/>
                    <a:pt x="1064" y="2098"/>
                  </a:cubicBezTo>
                  <a:cubicBezTo>
                    <a:pt x="1277" y="1976"/>
                    <a:pt x="1429" y="1703"/>
                    <a:pt x="1338" y="1429"/>
                  </a:cubicBezTo>
                  <a:cubicBezTo>
                    <a:pt x="1294" y="1298"/>
                    <a:pt x="1155" y="1198"/>
                    <a:pt x="1002" y="1198"/>
                  </a:cubicBezTo>
                  <a:cubicBezTo>
                    <a:pt x="942" y="1198"/>
                    <a:pt x="880" y="1213"/>
                    <a:pt x="821" y="1247"/>
                  </a:cubicBezTo>
                  <a:cubicBezTo>
                    <a:pt x="730" y="1308"/>
                    <a:pt x="669" y="1429"/>
                    <a:pt x="578" y="1490"/>
                  </a:cubicBezTo>
                  <a:cubicBezTo>
                    <a:pt x="516" y="1524"/>
                    <a:pt x="462" y="1538"/>
                    <a:pt x="417" y="1538"/>
                  </a:cubicBezTo>
                  <a:cubicBezTo>
                    <a:pt x="174" y="1538"/>
                    <a:pt x="152" y="1117"/>
                    <a:pt x="152" y="913"/>
                  </a:cubicBezTo>
                  <a:cubicBezTo>
                    <a:pt x="152" y="669"/>
                    <a:pt x="274" y="213"/>
                    <a:pt x="6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3563;p80">
              <a:extLst>
                <a:ext uri="{FF2B5EF4-FFF2-40B4-BE49-F238E27FC236}">
                  <a16:creationId xmlns:a16="http://schemas.microsoft.com/office/drawing/2014/main" id="{4E2FDB99-DCD2-4C3F-B103-67EBB55DF2E0}"/>
                </a:ext>
              </a:extLst>
            </p:cNvPr>
            <p:cNvSpPr/>
            <p:nvPr/>
          </p:nvSpPr>
          <p:spPr>
            <a:xfrm>
              <a:off x="3691000" y="4287850"/>
              <a:ext cx="97300" cy="243425"/>
            </a:xfrm>
            <a:custGeom>
              <a:avLst/>
              <a:gdLst/>
              <a:ahLst/>
              <a:cxnLst/>
              <a:rect l="l" t="t" r="r" b="b"/>
              <a:pathLst>
                <a:path w="3892" h="9737" extrusionOk="0">
                  <a:moveTo>
                    <a:pt x="3861" y="0"/>
                  </a:moveTo>
                  <a:cubicBezTo>
                    <a:pt x="2128" y="1003"/>
                    <a:pt x="821" y="2645"/>
                    <a:pt x="517" y="4134"/>
                  </a:cubicBezTo>
                  <a:cubicBezTo>
                    <a:pt x="1" y="6748"/>
                    <a:pt x="821" y="9514"/>
                    <a:pt x="821" y="9514"/>
                  </a:cubicBezTo>
                  <a:cubicBezTo>
                    <a:pt x="1156" y="9514"/>
                    <a:pt x="2128" y="9696"/>
                    <a:pt x="2280" y="9727"/>
                  </a:cubicBezTo>
                  <a:cubicBezTo>
                    <a:pt x="2295" y="9733"/>
                    <a:pt x="2308" y="9737"/>
                    <a:pt x="2318" y="9737"/>
                  </a:cubicBezTo>
                  <a:cubicBezTo>
                    <a:pt x="2486" y="9737"/>
                    <a:pt x="1931" y="8808"/>
                    <a:pt x="2189" y="8693"/>
                  </a:cubicBezTo>
                  <a:cubicBezTo>
                    <a:pt x="2736" y="8450"/>
                    <a:pt x="3314" y="8207"/>
                    <a:pt x="3891" y="7994"/>
                  </a:cubicBezTo>
                  <a:cubicBezTo>
                    <a:pt x="3253" y="5775"/>
                    <a:pt x="3283" y="3496"/>
                    <a:pt x="3678" y="1338"/>
                  </a:cubicBezTo>
                  <a:cubicBezTo>
                    <a:pt x="3739" y="882"/>
                    <a:pt x="3800" y="426"/>
                    <a:pt x="386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" name="Google Shape;3564;p80">
              <a:extLst>
                <a:ext uri="{FF2B5EF4-FFF2-40B4-BE49-F238E27FC236}">
                  <a16:creationId xmlns:a16="http://schemas.microsoft.com/office/drawing/2014/main" id="{509642DA-B1E1-48B6-804E-8C7FB64AB593}"/>
                </a:ext>
              </a:extLst>
            </p:cNvPr>
            <p:cNvSpPr/>
            <p:nvPr/>
          </p:nvSpPr>
          <p:spPr>
            <a:xfrm>
              <a:off x="3772300" y="4272650"/>
              <a:ext cx="76775" cy="215075"/>
            </a:xfrm>
            <a:custGeom>
              <a:avLst/>
              <a:gdLst/>
              <a:ahLst/>
              <a:cxnLst/>
              <a:rect l="l" t="t" r="r" b="b"/>
              <a:pathLst>
                <a:path w="3071" h="8603" extrusionOk="0">
                  <a:moveTo>
                    <a:pt x="1946" y="0"/>
                  </a:moveTo>
                  <a:lnTo>
                    <a:pt x="1946" y="0"/>
                  </a:lnTo>
                  <a:cubicBezTo>
                    <a:pt x="1460" y="152"/>
                    <a:pt x="1034" y="365"/>
                    <a:pt x="609" y="608"/>
                  </a:cubicBezTo>
                  <a:cubicBezTo>
                    <a:pt x="548" y="1034"/>
                    <a:pt x="487" y="1490"/>
                    <a:pt x="426" y="1946"/>
                  </a:cubicBezTo>
                  <a:cubicBezTo>
                    <a:pt x="31" y="4104"/>
                    <a:pt x="1" y="6383"/>
                    <a:pt x="639" y="8602"/>
                  </a:cubicBezTo>
                  <a:cubicBezTo>
                    <a:pt x="1429" y="8329"/>
                    <a:pt x="2281" y="8085"/>
                    <a:pt x="3071" y="7903"/>
                  </a:cubicBezTo>
                  <a:cubicBezTo>
                    <a:pt x="2159" y="5350"/>
                    <a:pt x="1825" y="2675"/>
                    <a:pt x="1946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" name="Google Shape;3565;p80">
              <a:extLst>
                <a:ext uri="{FF2B5EF4-FFF2-40B4-BE49-F238E27FC236}">
                  <a16:creationId xmlns:a16="http://schemas.microsoft.com/office/drawing/2014/main" id="{99AA5B1E-DED1-48E5-AEC3-DFF30903F4C4}"/>
                </a:ext>
              </a:extLst>
            </p:cNvPr>
            <p:cNvSpPr/>
            <p:nvPr/>
          </p:nvSpPr>
          <p:spPr>
            <a:xfrm>
              <a:off x="3817900" y="4201800"/>
              <a:ext cx="313875" cy="267675"/>
            </a:xfrm>
            <a:custGeom>
              <a:avLst/>
              <a:gdLst/>
              <a:ahLst/>
              <a:cxnLst/>
              <a:rect l="l" t="t" r="r" b="b"/>
              <a:pathLst>
                <a:path w="12555" h="10707" extrusionOk="0">
                  <a:moveTo>
                    <a:pt x="5177" y="1"/>
                  </a:moveTo>
                  <a:cubicBezTo>
                    <a:pt x="5156" y="1"/>
                    <a:pt x="5132" y="3"/>
                    <a:pt x="5107" y="7"/>
                  </a:cubicBezTo>
                  <a:cubicBezTo>
                    <a:pt x="4286" y="129"/>
                    <a:pt x="4195" y="2348"/>
                    <a:pt x="4195" y="2348"/>
                  </a:cubicBezTo>
                  <a:cubicBezTo>
                    <a:pt x="4195" y="2348"/>
                    <a:pt x="3715" y="1003"/>
                    <a:pt x="3010" y="1003"/>
                  </a:cubicBezTo>
                  <a:cubicBezTo>
                    <a:pt x="2922" y="1003"/>
                    <a:pt x="2831" y="1024"/>
                    <a:pt x="2736" y="1071"/>
                  </a:cubicBezTo>
                  <a:cubicBezTo>
                    <a:pt x="1885" y="1527"/>
                    <a:pt x="3314" y="2530"/>
                    <a:pt x="3314" y="2530"/>
                  </a:cubicBezTo>
                  <a:cubicBezTo>
                    <a:pt x="2985" y="2477"/>
                    <a:pt x="2659" y="2452"/>
                    <a:pt x="2338" y="2452"/>
                  </a:cubicBezTo>
                  <a:cubicBezTo>
                    <a:pt x="1560" y="2452"/>
                    <a:pt x="811" y="2598"/>
                    <a:pt x="122" y="2834"/>
                  </a:cubicBezTo>
                  <a:cubicBezTo>
                    <a:pt x="1" y="5509"/>
                    <a:pt x="335" y="8184"/>
                    <a:pt x="1247" y="10707"/>
                  </a:cubicBezTo>
                  <a:cubicBezTo>
                    <a:pt x="4317" y="9977"/>
                    <a:pt x="7022" y="9825"/>
                    <a:pt x="7022" y="9825"/>
                  </a:cubicBezTo>
                  <a:cubicBezTo>
                    <a:pt x="7022" y="9825"/>
                    <a:pt x="6518" y="7254"/>
                    <a:pt x="6795" y="7254"/>
                  </a:cubicBezTo>
                  <a:cubicBezTo>
                    <a:pt x="6822" y="7254"/>
                    <a:pt x="6857" y="7279"/>
                    <a:pt x="6900" y="7333"/>
                  </a:cubicBezTo>
                  <a:cubicBezTo>
                    <a:pt x="7387" y="7971"/>
                    <a:pt x="7843" y="9764"/>
                    <a:pt x="7843" y="9764"/>
                  </a:cubicBezTo>
                  <a:lnTo>
                    <a:pt x="10305" y="9430"/>
                  </a:lnTo>
                  <a:cubicBezTo>
                    <a:pt x="10335" y="8822"/>
                    <a:pt x="9697" y="6056"/>
                    <a:pt x="9697" y="6056"/>
                  </a:cubicBezTo>
                  <a:lnTo>
                    <a:pt x="9697" y="6056"/>
                  </a:lnTo>
                  <a:cubicBezTo>
                    <a:pt x="10426" y="6907"/>
                    <a:pt x="11369" y="9400"/>
                    <a:pt x="11369" y="9400"/>
                  </a:cubicBezTo>
                  <a:cubicBezTo>
                    <a:pt x="11703" y="9430"/>
                    <a:pt x="12128" y="9430"/>
                    <a:pt x="12554" y="9460"/>
                  </a:cubicBezTo>
                  <a:cubicBezTo>
                    <a:pt x="11581" y="6573"/>
                    <a:pt x="9666" y="3898"/>
                    <a:pt x="7660" y="1466"/>
                  </a:cubicBezTo>
                  <a:cubicBezTo>
                    <a:pt x="6080" y="1740"/>
                    <a:pt x="4864" y="2257"/>
                    <a:pt x="4864" y="2257"/>
                  </a:cubicBezTo>
                  <a:cubicBezTo>
                    <a:pt x="4864" y="2257"/>
                    <a:pt x="5864" y="1"/>
                    <a:pt x="5177" y="1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" name="Google Shape;3566;p80">
              <a:extLst>
                <a:ext uri="{FF2B5EF4-FFF2-40B4-BE49-F238E27FC236}">
                  <a16:creationId xmlns:a16="http://schemas.microsoft.com/office/drawing/2014/main" id="{FB16741E-825F-433A-8B39-4DEB20C66A97}"/>
                </a:ext>
              </a:extLst>
            </p:cNvPr>
            <p:cNvSpPr/>
            <p:nvPr/>
          </p:nvSpPr>
          <p:spPr>
            <a:xfrm>
              <a:off x="4009400" y="4234175"/>
              <a:ext cx="180125" cy="204150"/>
            </a:xfrm>
            <a:custGeom>
              <a:avLst/>
              <a:gdLst/>
              <a:ahLst/>
              <a:cxnLst/>
              <a:rect l="l" t="t" r="r" b="b"/>
              <a:pathLst>
                <a:path w="7205" h="8166" extrusionOk="0">
                  <a:moveTo>
                    <a:pt x="2032" y="0"/>
                  </a:moveTo>
                  <a:cubicBezTo>
                    <a:pt x="1337" y="0"/>
                    <a:pt x="641" y="77"/>
                    <a:pt x="0" y="171"/>
                  </a:cubicBezTo>
                  <a:cubicBezTo>
                    <a:pt x="2006" y="2603"/>
                    <a:pt x="3921" y="5278"/>
                    <a:pt x="4924" y="8165"/>
                  </a:cubicBezTo>
                  <a:lnTo>
                    <a:pt x="7204" y="8165"/>
                  </a:lnTo>
                  <a:cubicBezTo>
                    <a:pt x="6475" y="5096"/>
                    <a:pt x="4864" y="2208"/>
                    <a:pt x="2614" y="19"/>
                  </a:cubicBezTo>
                  <a:cubicBezTo>
                    <a:pt x="2421" y="6"/>
                    <a:pt x="2226" y="0"/>
                    <a:pt x="2032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" name="Google Shape;3567;p80">
              <a:extLst>
                <a:ext uri="{FF2B5EF4-FFF2-40B4-BE49-F238E27FC236}">
                  <a16:creationId xmlns:a16="http://schemas.microsoft.com/office/drawing/2014/main" id="{D2395B5E-55B0-4378-BF2F-D2F3B6FDC1E2}"/>
                </a:ext>
              </a:extLst>
            </p:cNvPr>
            <p:cNvSpPr/>
            <p:nvPr/>
          </p:nvSpPr>
          <p:spPr>
            <a:xfrm>
              <a:off x="4073975" y="4234650"/>
              <a:ext cx="150500" cy="212800"/>
            </a:xfrm>
            <a:custGeom>
              <a:avLst/>
              <a:gdLst/>
              <a:ahLst/>
              <a:cxnLst/>
              <a:rect l="l" t="t" r="r" b="b"/>
              <a:pathLst>
                <a:path w="6020" h="8512" extrusionOk="0">
                  <a:moveTo>
                    <a:pt x="1" y="0"/>
                  </a:moveTo>
                  <a:lnTo>
                    <a:pt x="1" y="0"/>
                  </a:lnTo>
                  <a:cubicBezTo>
                    <a:pt x="2281" y="2189"/>
                    <a:pt x="3892" y="5077"/>
                    <a:pt x="4621" y="8146"/>
                  </a:cubicBezTo>
                  <a:lnTo>
                    <a:pt x="5107" y="8146"/>
                  </a:lnTo>
                  <a:cubicBezTo>
                    <a:pt x="5533" y="8146"/>
                    <a:pt x="5047" y="8511"/>
                    <a:pt x="5290" y="8511"/>
                  </a:cubicBezTo>
                  <a:cubicBezTo>
                    <a:pt x="5472" y="8511"/>
                    <a:pt x="6019" y="8116"/>
                    <a:pt x="6019" y="8116"/>
                  </a:cubicBezTo>
                  <a:cubicBezTo>
                    <a:pt x="6019" y="8116"/>
                    <a:pt x="5776" y="5958"/>
                    <a:pt x="3588" y="2067"/>
                  </a:cubicBezTo>
                  <a:cubicBezTo>
                    <a:pt x="2828" y="669"/>
                    <a:pt x="1460" y="122"/>
                    <a:pt x="1" y="0"/>
                  </a:cubicBezTo>
                  <a:close/>
                </a:path>
              </a:pathLst>
            </a:custGeom>
            <a:solidFill>
              <a:srgbClr val="FBB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" name="Google Shape;3568;p80">
              <a:extLst>
                <a:ext uri="{FF2B5EF4-FFF2-40B4-BE49-F238E27FC236}">
                  <a16:creationId xmlns:a16="http://schemas.microsoft.com/office/drawing/2014/main" id="{1FC30B52-DE32-4368-8C51-DE8803AF2C48}"/>
                </a:ext>
              </a:extLst>
            </p:cNvPr>
            <p:cNvSpPr/>
            <p:nvPr/>
          </p:nvSpPr>
          <p:spPr>
            <a:xfrm>
              <a:off x="2975175" y="4531100"/>
              <a:ext cx="96550" cy="62725"/>
            </a:xfrm>
            <a:custGeom>
              <a:avLst/>
              <a:gdLst/>
              <a:ahLst/>
              <a:cxnLst/>
              <a:rect l="l" t="t" r="r" b="b"/>
              <a:pathLst>
                <a:path w="3862" h="2509" extrusionOk="0">
                  <a:moveTo>
                    <a:pt x="1729" y="1"/>
                  </a:moveTo>
                  <a:cubicBezTo>
                    <a:pt x="1134" y="1"/>
                    <a:pt x="538" y="140"/>
                    <a:pt x="1" y="422"/>
                  </a:cubicBezTo>
                  <a:cubicBezTo>
                    <a:pt x="26" y="1434"/>
                    <a:pt x="788" y="2508"/>
                    <a:pt x="2496" y="2508"/>
                  </a:cubicBezTo>
                  <a:cubicBezTo>
                    <a:pt x="2841" y="2508"/>
                    <a:pt x="3224" y="2465"/>
                    <a:pt x="3648" y="2368"/>
                  </a:cubicBezTo>
                  <a:lnTo>
                    <a:pt x="3861" y="665"/>
                  </a:lnTo>
                  <a:cubicBezTo>
                    <a:pt x="3233" y="224"/>
                    <a:pt x="2482" y="1"/>
                    <a:pt x="172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" name="Google Shape;3569;p80">
              <a:extLst>
                <a:ext uri="{FF2B5EF4-FFF2-40B4-BE49-F238E27FC236}">
                  <a16:creationId xmlns:a16="http://schemas.microsoft.com/office/drawing/2014/main" id="{534D53AB-827D-4873-A693-991A0D765EFE}"/>
                </a:ext>
              </a:extLst>
            </p:cNvPr>
            <p:cNvSpPr/>
            <p:nvPr/>
          </p:nvSpPr>
          <p:spPr>
            <a:xfrm>
              <a:off x="2975175" y="4496475"/>
              <a:ext cx="100325" cy="51275"/>
            </a:xfrm>
            <a:custGeom>
              <a:avLst/>
              <a:gdLst/>
              <a:ahLst/>
              <a:cxnLst/>
              <a:rect l="l" t="t" r="r" b="b"/>
              <a:pathLst>
                <a:path w="4013" h="2051" extrusionOk="0">
                  <a:moveTo>
                    <a:pt x="1877" y="1"/>
                  </a:moveTo>
                  <a:cubicBezTo>
                    <a:pt x="1572" y="1"/>
                    <a:pt x="1247" y="56"/>
                    <a:pt x="913" y="196"/>
                  </a:cubicBezTo>
                  <a:cubicBezTo>
                    <a:pt x="305" y="439"/>
                    <a:pt x="1" y="1108"/>
                    <a:pt x="1" y="1807"/>
                  </a:cubicBezTo>
                  <a:cubicBezTo>
                    <a:pt x="538" y="1525"/>
                    <a:pt x="1134" y="1386"/>
                    <a:pt x="1729" y="1386"/>
                  </a:cubicBezTo>
                  <a:cubicBezTo>
                    <a:pt x="2482" y="1386"/>
                    <a:pt x="3233" y="1609"/>
                    <a:pt x="3861" y="2050"/>
                  </a:cubicBezTo>
                  <a:lnTo>
                    <a:pt x="4013" y="895"/>
                  </a:lnTo>
                  <a:cubicBezTo>
                    <a:pt x="4013" y="895"/>
                    <a:pt x="3099" y="1"/>
                    <a:pt x="187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3570;p80">
              <a:extLst>
                <a:ext uri="{FF2B5EF4-FFF2-40B4-BE49-F238E27FC236}">
                  <a16:creationId xmlns:a16="http://schemas.microsoft.com/office/drawing/2014/main" id="{D7652CEB-D883-4E96-A208-9E6989A679F0}"/>
                </a:ext>
              </a:extLst>
            </p:cNvPr>
            <p:cNvSpPr/>
            <p:nvPr/>
          </p:nvSpPr>
          <p:spPr>
            <a:xfrm>
              <a:off x="3004825" y="4533275"/>
              <a:ext cx="57775" cy="55575"/>
            </a:xfrm>
            <a:custGeom>
              <a:avLst/>
              <a:gdLst/>
              <a:ahLst/>
              <a:cxnLst/>
              <a:rect l="l" t="t" r="r" b="b"/>
              <a:pathLst>
                <a:path w="2311" h="2223" extrusionOk="0">
                  <a:moveTo>
                    <a:pt x="675" y="24"/>
                  </a:moveTo>
                  <a:cubicBezTo>
                    <a:pt x="459" y="24"/>
                    <a:pt x="249" y="43"/>
                    <a:pt x="61" y="62"/>
                  </a:cubicBezTo>
                  <a:cubicBezTo>
                    <a:pt x="31" y="92"/>
                    <a:pt x="0" y="123"/>
                    <a:pt x="31" y="123"/>
                  </a:cubicBezTo>
                  <a:cubicBezTo>
                    <a:pt x="669" y="214"/>
                    <a:pt x="1520" y="1"/>
                    <a:pt x="1915" y="639"/>
                  </a:cubicBezTo>
                  <a:cubicBezTo>
                    <a:pt x="2189" y="1095"/>
                    <a:pt x="2067" y="1673"/>
                    <a:pt x="2037" y="2159"/>
                  </a:cubicBezTo>
                  <a:cubicBezTo>
                    <a:pt x="2018" y="2197"/>
                    <a:pt x="2069" y="2223"/>
                    <a:pt x="2110" y="2223"/>
                  </a:cubicBezTo>
                  <a:cubicBezTo>
                    <a:pt x="2136" y="2223"/>
                    <a:pt x="2158" y="2213"/>
                    <a:pt x="2158" y="2189"/>
                  </a:cubicBezTo>
                  <a:cubicBezTo>
                    <a:pt x="2249" y="1642"/>
                    <a:pt x="2310" y="974"/>
                    <a:pt x="1976" y="518"/>
                  </a:cubicBezTo>
                  <a:cubicBezTo>
                    <a:pt x="1661" y="118"/>
                    <a:pt x="1157" y="24"/>
                    <a:pt x="675" y="2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3571;p80">
              <a:extLst>
                <a:ext uri="{FF2B5EF4-FFF2-40B4-BE49-F238E27FC236}">
                  <a16:creationId xmlns:a16="http://schemas.microsoft.com/office/drawing/2014/main" id="{ACCC8C00-9EFE-42D8-B7FE-37D744434C8F}"/>
                </a:ext>
              </a:extLst>
            </p:cNvPr>
            <p:cNvSpPr/>
            <p:nvPr/>
          </p:nvSpPr>
          <p:spPr>
            <a:xfrm>
              <a:off x="3028575" y="4550100"/>
              <a:ext cx="32500" cy="23125"/>
            </a:xfrm>
            <a:custGeom>
              <a:avLst/>
              <a:gdLst/>
              <a:ahLst/>
              <a:cxnLst/>
              <a:rect l="l" t="t" r="r" b="b"/>
              <a:pathLst>
                <a:path w="1300" h="925" extrusionOk="0">
                  <a:moveTo>
                    <a:pt x="427" y="0"/>
                  </a:moveTo>
                  <a:cubicBezTo>
                    <a:pt x="309" y="0"/>
                    <a:pt x="183" y="36"/>
                    <a:pt x="53" y="118"/>
                  </a:cubicBezTo>
                  <a:cubicBezTo>
                    <a:pt x="1" y="144"/>
                    <a:pt x="16" y="216"/>
                    <a:pt x="60" y="216"/>
                  </a:cubicBezTo>
                  <a:cubicBezTo>
                    <a:pt x="67" y="216"/>
                    <a:pt x="75" y="214"/>
                    <a:pt x="84" y="209"/>
                  </a:cubicBezTo>
                  <a:cubicBezTo>
                    <a:pt x="192" y="173"/>
                    <a:pt x="291" y="152"/>
                    <a:pt x="384" y="152"/>
                  </a:cubicBezTo>
                  <a:cubicBezTo>
                    <a:pt x="526" y="152"/>
                    <a:pt x="654" y="202"/>
                    <a:pt x="783" y="331"/>
                  </a:cubicBezTo>
                  <a:cubicBezTo>
                    <a:pt x="965" y="483"/>
                    <a:pt x="1026" y="696"/>
                    <a:pt x="1148" y="878"/>
                  </a:cubicBezTo>
                  <a:cubicBezTo>
                    <a:pt x="1170" y="912"/>
                    <a:pt x="1196" y="925"/>
                    <a:pt x="1221" y="925"/>
                  </a:cubicBezTo>
                  <a:cubicBezTo>
                    <a:pt x="1263" y="925"/>
                    <a:pt x="1299" y="886"/>
                    <a:pt x="1299" y="848"/>
                  </a:cubicBezTo>
                  <a:cubicBezTo>
                    <a:pt x="1158" y="424"/>
                    <a:pt x="835" y="0"/>
                    <a:pt x="4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3572;p80">
              <a:extLst>
                <a:ext uri="{FF2B5EF4-FFF2-40B4-BE49-F238E27FC236}">
                  <a16:creationId xmlns:a16="http://schemas.microsoft.com/office/drawing/2014/main" id="{2A28A93B-3A48-4803-8E24-14275FE838B2}"/>
                </a:ext>
              </a:extLst>
            </p:cNvPr>
            <p:cNvSpPr/>
            <p:nvPr/>
          </p:nvSpPr>
          <p:spPr>
            <a:xfrm>
              <a:off x="3500275" y="4595575"/>
              <a:ext cx="100325" cy="61225"/>
            </a:xfrm>
            <a:custGeom>
              <a:avLst/>
              <a:gdLst/>
              <a:ahLst/>
              <a:cxnLst/>
              <a:rect l="l" t="t" r="r" b="b"/>
              <a:pathLst>
                <a:path w="4013" h="2449" extrusionOk="0">
                  <a:moveTo>
                    <a:pt x="1545" y="0"/>
                  </a:moveTo>
                  <a:cubicBezTo>
                    <a:pt x="1094" y="0"/>
                    <a:pt x="642" y="81"/>
                    <a:pt x="213" y="245"/>
                  </a:cubicBezTo>
                  <a:lnTo>
                    <a:pt x="0" y="1916"/>
                  </a:lnTo>
                  <a:cubicBezTo>
                    <a:pt x="725" y="2293"/>
                    <a:pt x="1360" y="2449"/>
                    <a:pt x="1901" y="2449"/>
                  </a:cubicBezTo>
                  <a:cubicBezTo>
                    <a:pt x="3061" y="2449"/>
                    <a:pt x="3784" y="1732"/>
                    <a:pt x="4012" y="944"/>
                  </a:cubicBezTo>
                  <a:cubicBezTo>
                    <a:pt x="3326" y="318"/>
                    <a:pt x="2438" y="0"/>
                    <a:pt x="154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3573;p80">
              <a:extLst>
                <a:ext uri="{FF2B5EF4-FFF2-40B4-BE49-F238E27FC236}">
                  <a16:creationId xmlns:a16="http://schemas.microsoft.com/office/drawing/2014/main" id="{1629AE3A-B78B-43B2-B463-9352C781D140}"/>
                </a:ext>
              </a:extLst>
            </p:cNvPr>
            <p:cNvSpPr/>
            <p:nvPr/>
          </p:nvSpPr>
          <p:spPr>
            <a:xfrm>
              <a:off x="3505575" y="4561750"/>
              <a:ext cx="99575" cy="57425"/>
            </a:xfrm>
            <a:custGeom>
              <a:avLst/>
              <a:gdLst/>
              <a:ahLst/>
              <a:cxnLst/>
              <a:rect l="l" t="t" r="r" b="b"/>
              <a:pathLst>
                <a:path w="3983" h="2297" extrusionOk="0">
                  <a:moveTo>
                    <a:pt x="1775" y="1"/>
                  </a:moveTo>
                  <a:cubicBezTo>
                    <a:pt x="863" y="1"/>
                    <a:pt x="123" y="443"/>
                    <a:pt x="123" y="443"/>
                  </a:cubicBezTo>
                  <a:lnTo>
                    <a:pt x="1" y="1598"/>
                  </a:lnTo>
                  <a:cubicBezTo>
                    <a:pt x="419" y="1434"/>
                    <a:pt x="868" y="1353"/>
                    <a:pt x="1319" y="1353"/>
                  </a:cubicBezTo>
                  <a:cubicBezTo>
                    <a:pt x="2209" y="1353"/>
                    <a:pt x="3104" y="1671"/>
                    <a:pt x="3770" y="2297"/>
                  </a:cubicBezTo>
                  <a:cubicBezTo>
                    <a:pt x="3983" y="1628"/>
                    <a:pt x="3800" y="898"/>
                    <a:pt x="3284" y="503"/>
                  </a:cubicBezTo>
                  <a:cubicBezTo>
                    <a:pt x="2789" y="125"/>
                    <a:pt x="2258" y="1"/>
                    <a:pt x="177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3574;p80">
              <a:extLst>
                <a:ext uri="{FF2B5EF4-FFF2-40B4-BE49-F238E27FC236}">
                  <a16:creationId xmlns:a16="http://schemas.microsoft.com/office/drawing/2014/main" id="{4E9F82AB-C5AA-4B54-8D64-4097BEA54A8F}"/>
                </a:ext>
              </a:extLst>
            </p:cNvPr>
            <p:cNvSpPr/>
            <p:nvPr/>
          </p:nvSpPr>
          <p:spPr>
            <a:xfrm>
              <a:off x="3508200" y="4598150"/>
              <a:ext cx="65050" cy="46775"/>
            </a:xfrm>
            <a:custGeom>
              <a:avLst/>
              <a:gdLst/>
              <a:ahLst/>
              <a:cxnLst/>
              <a:rect l="l" t="t" r="r" b="b"/>
              <a:pathLst>
                <a:path w="2602" h="1871" extrusionOk="0">
                  <a:moveTo>
                    <a:pt x="1374" y="0"/>
                  </a:moveTo>
                  <a:cubicBezTo>
                    <a:pt x="1103" y="0"/>
                    <a:pt x="843" y="64"/>
                    <a:pt x="625" y="233"/>
                  </a:cubicBezTo>
                  <a:cubicBezTo>
                    <a:pt x="139" y="567"/>
                    <a:pt x="48" y="1266"/>
                    <a:pt x="18" y="1813"/>
                  </a:cubicBezTo>
                  <a:cubicBezTo>
                    <a:pt x="1" y="1847"/>
                    <a:pt x="39" y="1871"/>
                    <a:pt x="77" y="1871"/>
                  </a:cubicBezTo>
                  <a:cubicBezTo>
                    <a:pt x="108" y="1871"/>
                    <a:pt x="139" y="1854"/>
                    <a:pt x="139" y="1813"/>
                  </a:cubicBezTo>
                  <a:cubicBezTo>
                    <a:pt x="200" y="1327"/>
                    <a:pt x="261" y="719"/>
                    <a:pt x="625" y="385"/>
                  </a:cubicBezTo>
                  <a:cubicBezTo>
                    <a:pt x="836" y="186"/>
                    <a:pt x="1077" y="122"/>
                    <a:pt x="1331" y="122"/>
                  </a:cubicBezTo>
                  <a:cubicBezTo>
                    <a:pt x="1739" y="122"/>
                    <a:pt x="2178" y="286"/>
                    <a:pt x="2571" y="324"/>
                  </a:cubicBezTo>
                  <a:cubicBezTo>
                    <a:pt x="2601" y="324"/>
                    <a:pt x="2601" y="294"/>
                    <a:pt x="2571" y="294"/>
                  </a:cubicBezTo>
                  <a:cubicBezTo>
                    <a:pt x="2223" y="147"/>
                    <a:pt x="1786" y="0"/>
                    <a:pt x="137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3575;p80">
              <a:extLst>
                <a:ext uri="{FF2B5EF4-FFF2-40B4-BE49-F238E27FC236}">
                  <a16:creationId xmlns:a16="http://schemas.microsoft.com/office/drawing/2014/main" id="{CF0A61ED-EA26-4941-B8FC-59DE93036D4C}"/>
                </a:ext>
              </a:extLst>
            </p:cNvPr>
            <p:cNvSpPr/>
            <p:nvPr/>
          </p:nvSpPr>
          <p:spPr>
            <a:xfrm>
              <a:off x="3509575" y="4611325"/>
              <a:ext cx="36200" cy="18225"/>
            </a:xfrm>
            <a:custGeom>
              <a:avLst/>
              <a:gdLst/>
              <a:ahLst/>
              <a:cxnLst/>
              <a:rect l="l" t="t" r="r" b="b"/>
              <a:pathLst>
                <a:path w="1448" h="729" extrusionOk="0">
                  <a:moveTo>
                    <a:pt x="927" y="0"/>
                  </a:moveTo>
                  <a:cubicBezTo>
                    <a:pt x="575" y="0"/>
                    <a:pt x="229" y="288"/>
                    <a:pt x="23" y="618"/>
                  </a:cubicBezTo>
                  <a:cubicBezTo>
                    <a:pt x="0" y="664"/>
                    <a:pt x="48" y="729"/>
                    <a:pt x="100" y="729"/>
                  </a:cubicBezTo>
                  <a:cubicBezTo>
                    <a:pt x="115" y="729"/>
                    <a:pt x="131" y="723"/>
                    <a:pt x="145" y="709"/>
                  </a:cubicBezTo>
                  <a:cubicBezTo>
                    <a:pt x="297" y="557"/>
                    <a:pt x="418" y="374"/>
                    <a:pt x="601" y="253"/>
                  </a:cubicBezTo>
                  <a:cubicBezTo>
                    <a:pt x="709" y="181"/>
                    <a:pt x="807" y="152"/>
                    <a:pt x="903" y="152"/>
                  </a:cubicBezTo>
                  <a:cubicBezTo>
                    <a:pt x="1051" y="152"/>
                    <a:pt x="1195" y="221"/>
                    <a:pt x="1361" y="314"/>
                  </a:cubicBezTo>
                  <a:cubicBezTo>
                    <a:pt x="1365" y="318"/>
                    <a:pt x="1370" y="320"/>
                    <a:pt x="1375" y="320"/>
                  </a:cubicBezTo>
                  <a:cubicBezTo>
                    <a:pt x="1406" y="320"/>
                    <a:pt x="1448" y="249"/>
                    <a:pt x="1422" y="222"/>
                  </a:cubicBezTo>
                  <a:cubicBezTo>
                    <a:pt x="1265" y="66"/>
                    <a:pt x="1095" y="0"/>
                    <a:pt x="92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3576;p80">
              <a:extLst>
                <a:ext uri="{FF2B5EF4-FFF2-40B4-BE49-F238E27FC236}">
                  <a16:creationId xmlns:a16="http://schemas.microsoft.com/office/drawing/2014/main" id="{ACC93664-85F6-44F6-9B78-932666FFF211}"/>
                </a:ext>
              </a:extLst>
            </p:cNvPr>
            <p:cNvSpPr/>
            <p:nvPr/>
          </p:nvSpPr>
          <p:spPr>
            <a:xfrm>
              <a:off x="3058775" y="4302825"/>
              <a:ext cx="468125" cy="447300"/>
            </a:xfrm>
            <a:custGeom>
              <a:avLst/>
              <a:gdLst/>
              <a:ahLst/>
              <a:cxnLst/>
              <a:rect l="l" t="t" r="r" b="b"/>
              <a:pathLst>
                <a:path w="18725" h="17892" extrusionOk="0">
                  <a:moveTo>
                    <a:pt x="7210" y="1"/>
                  </a:moveTo>
                  <a:cubicBezTo>
                    <a:pt x="4011" y="1"/>
                    <a:pt x="1098" y="1811"/>
                    <a:pt x="487" y="8003"/>
                  </a:cubicBezTo>
                  <a:cubicBezTo>
                    <a:pt x="487" y="8003"/>
                    <a:pt x="0" y="11255"/>
                    <a:pt x="578" y="12988"/>
                  </a:cubicBezTo>
                  <a:cubicBezTo>
                    <a:pt x="1155" y="14690"/>
                    <a:pt x="3587" y="16818"/>
                    <a:pt x="7052" y="17578"/>
                  </a:cubicBezTo>
                  <a:cubicBezTo>
                    <a:pt x="7990" y="17783"/>
                    <a:pt x="9027" y="17891"/>
                    <a:pt x="10067" y="17891"/>
                  </a:cubicBezTo>
                  <a:cubicBezTo>
                    <a:pt x="12868" y="17891"/>
                    <a:pt x="15698" y="17110"/>
                    <a:pt x="16718" y="15359"/>
                  </a:cubicBezTo>
                  <a:cubicBezTo>
                    <a:pt x="18086" y="12958"/>
                    <a:pt x="18724" y="11225"/>
                    <a:pt x="18724" y="8611"/>
                  </a:cubicBezTo>
                  <a:cubicBezTo>
                    <a:pt x="18724" y="5997"/>
                    <a:pt x="18724" y="4812"/>
                    <a:pt x="16444" y="3353"/>
                  </a:cubicBezTo>
                  <a:cubicBezTo>
                    <a:pt x="15223" y="2560"/>
                    <a:pt x="11014" y="1"/>
                    <a:pt x="721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3577;p80">
              <a:extLst>
                <a:ext uri="{FF2B5EF4-FFF2-40B4-BE49-F238E27FC236}">
                  <a16:creationId xmlns:a16="http://schemas.microsoft.com/office/drawing/2014/main" id="{5085B17B-81A1-4539-973F-E44EAF63E7D7}"/>
                </a:ext>
              </a:extLst>
            </p:cNvPr>
            <p:cNvSpPr/>
            <p:nvPr/>
          </p:nvSpPr>
          <p:spPr>
            <a:xfrm>
              <a:off x="3168200" y="4531700"/>
              <a:ext cx="28125" cy="31300"/>
            </a:xfrm>
            <a:custGeom>
              <a:avLst/>
              <a:gdLst/>
              <a:ahLst/>
              <a:cxnLst/>
              <a:rect l="l" t="t" r="r" b="b"/>
              <a:pathLst>
                <a:path w="1125" h="1252" extrusionOk="0">
                  <a:moveTo>
                    <a:pt x="592" y="1"/>
                  </a:moveTo>
                  <a:cubicBezTo>
                    <a:pt x="335" y="1"/>
                    <a:pt x="90" y="235"/>
                    <a:pt x="61" y="550"/>
                  </a:cubicBezTo>
                  <a:cubicBezTo>
                    <a:pt x="0" y="915"/>
                    <a:pt x="213" y="1219"/>
                    <a:pt x="487" y="1249"/>
                  </a:cubicBezTo>
                  <a:cubicBezTo>
                    <a:pt x="504" y="1251"/>
                    <a:pt x="521" y="1252"/>
                    <a:pt x="538" y="1252"/>
                  </a:cubicBezTo>
                  <a:cubicBezTo>
                    <a:pt x="818" y="1252"/>
                    <a:pt x="1037" y="1018"/>
                    <a:pt x="1095" y="702"/>
                  </a:cubicBezTo>
                  <a:cubicBezTo>
                    <a:pt x="1125" y="337"/>
                    <a:pt x="943" y="34"/>
                    <a:pt x="639" y="3"/>
                  </a:cubicBezTo>
                  <a:cubicBezTo>
                    <a:pt x="623" y="1"/>
                    <a:pt x="608" y="1"/>
                    <a:pt x="59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3578;p80">
              <a:extLst>
                <a:ext uri="{FF2B5EF4-FFF2-40B4-BE49-F238E27FC236}">
                  <a16:creationId xmlns:a16="http://schemas.microsoft.com/office/drawing/2014/main" id="{0CE0178A-203F-4512-82E0-02BBDF3B732A}"/>
                </a:ext>
              </a:extLst>
            </p:cNvPr>
            <p:cNvSpPr/>
            <p:nvPr/>
          </p:nvSpPr>
          <p:spPr>
            <a:xfrm>
              <a:off x="3381725" y="4558300"/>
              <a:ext cx="28150" cy="31300"/>
            </a:xfrm>
            <a:custGeom>
              <a:avLst/>
              <a:gdLst/>
              <a:ahLst/>
              <a:cxnLst/>
              <a:rect l="l" t="t" r="r" b="b"/>
              <a:pathLst>
                <a:path w="1126" h="1252" extrusionOk="0">
                  <a:moveTo>
                    <a:pt x="588" y="0"/>
                  </a:moveTo>
                  <a:cubicBezTo>
                    <a:pt x="308" y="0"/>
                    <a:pt x="88" y="235"/>
                    <a:pt x="31" y="550"/>
                  </a:cubicBezTo>
                  <a:cubicBezTo>
                    <a:pt x="0" y="915"/>
                    <a:pt x="183" y="1219"/>
                    <a:pt x="487" y="1249"/>
                  </a:cubicBezTo>
                  <a:cubicBezTo>
                    <a:pt x="502" y="1251"/>
                    <a:pt x="518" y="1252"/>
                    <a:pt x="533" y="1252"/>
                  </a:cubicBezTo>
                  <a:cubicBezTo>
                    <a:pt x="790" y="1252"/>
                    <a:pt x="1036" y="1016"/>
                    <a:pt x="1064" y="672"/>
                  </a:cubicBezTo>
                  <a:cubicBezTo>
                    <a:pt x="1125" y="337"/>
                    <a:pt x="912" y="33"/>
                    <a:pt x="639" y="3"/>
                  </a:cubicBezTo>
                  <a:cubicBezTo>
                    <a:pt x="622" y="1"/>
                    <a:pt x="605" y="0"/>
                    <a:pt x="58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3579;p80">
              <a:extLst>
                <a:ext uri="{FF2B5EF4-FFF2-40B4-BE49-F238E27FC236}">
                  <a16:creationId xmlns:a16="http://schemas.microsoft.com/office/drawing/2014/main" id="{35FAD4CA-12F8-43BB-B8FC-BC50A4633DBF}"/>
                </a:ext>
              </a:extLst>
            </p:cNvPr>
            <p:cNvSpPr/>
            <p:nvPr/>
          </p:nvSpPr>
          <p:spPr>
            <a:xfrm>
              <a:off x="3274575" y="4529675"/>
              <a:ext cx="31175" cy="57575"/>
            </a:xfrm>
            <a:custGeom>
              <a:avLst/>
              <a:gdLst/>
              <a:ahLst/>
              <a:cxnLst/>
              <a:rect l="l" t="t" r="r" b="b"/>
              <a:pathLst>
                <a:path w="1247" h="2303" extrusionOk="0">
                  <a:moveTo>
                    <a:pt x="445" y="1"/>
                  </a:moveTo>
                  <a:cubicBezTo>
                    <a:pt x="434" y="1"/>
                    <a:pt x="426" y="8"/>
                    <a:pt x="426" y="23"/>
                  </a:cubicBezTo>
                  <a:cubicBezTo>
                    <a:pt x="305" y="236"/>
                    <a:pt x="274" y="479"/>
                    <a:pt x="183" y="722"/>
                  </a:cubicBezTo>
                  <a:cubicBezTo>
                    <a:pt x="122" y="935"/>
                    <a:pt x="1" y="1209"/>
                    <a:pt x="61" y="1422"/>
                  </a:cubicBezTo>
                  <a:cubicBezTo>
                    <a:pt x="92" y="1574"/>
                    <a:pt x="183" y="1726"/>
                    <a:pt x="335" y="1726"/>
                  </a:cubicBezTo>
                  <a:cubicBezTo>
                    <a:pt x="353" y="1734"/>
                    <a:pt x="371" y="1738"/>
                    <a:pt x="388" y="1738"/>
                  </a:cubicBezTo>
                  <a:cubicBezTo>
                    <a:pt x="431" y="1738"/>
                    <a:pt x="474" y="1717"/>
                    <a:pt x="517" y="1695"/>
                  </a:cubicBezTo>
                  <a:cubicBezTo>
                    <a:pt x="548" y="1695"/>
                    <a:pt x="609" y="1634"/>
                    <a:pt x="639" y="1634"/>
                  </a:cubicBezTo>
                  <a:cubicBezTo>
                    <a:pt x="666" y="1607"/>
                    <a:pt x="691" y="1593"/>
                    <a:pt x="713" y="1593"/>
                  </a:cubicBezTo>
                  <a:cubicBezTo>
                    <a:pt x="764" y="1593"/>
                    <a:pt x="800" y="1668"/>
                    <a:pt x="821" y="1817"/>
                  </a:cubicBezTo>
                  <a:cubicBezTo>
                    <a:pt x="1004" y="1999"/>
                    <a:pt x="973" y="2090"/>
                    <a:pt x="700" y="2121"/>
                  </a:cubicBezTo>
                  <a:cubicBezTo>
                    <a:pt x="609" y="2151"/>
                    <a:pt x="639" y="2303"/>
                    <a:pt x="761" y="2303"/>
                  </a:cubicBezTo>
                  <a:cubicBezTo>
                    <a:pt x="1004" y="2242"/>
                    <a:pt x="1247" y="2029"/>
                    <a:pt x="1217" y="1756"/>
                  </a:cubicBezTo>
                  <a:cubicBezTo>
                    <a:pt x="1217" y="1561"/>
                    <a:pt x="1064" y="1418"/>
                    <a:pt x="875" y="1418"/>
                  </a:cubicBezTo>
                  <a:cubicBezTo>
                    <a:pt x="858" y="1418"/>
                    <a:pt x="840" y="1419"/>
                    <a:pt x="821" y="1422"/>
                  </a:cubicBezTo>
                  <a:cubicBezTo>
                    <a:pt x="700" y="1422"/>
                    <a:pt x="639" y="1513"/>
                    <a:pt x="517" y="1543"/>
                  </a:cubicBezTo>
                  <a:cubicBezTo>
                    <a:pt x="477" y="1552"/>
                    <a:pt x="442" y="1556"/>
                    <a:pt x="410" y="1556"/>
                  </a:cubicBezTo>
                  <a:cubicBezTo>
                    <a:pt x="104" y="1556"/>
                    <a:pt x="161" y="1186"/>
                    <a:pt x="244" y="966"/>
                  </a:cubicBezTo>
                  <a:cubicBezTo>
                    <a:pt x="335" y="692"/>
                    <a:pt x="578" y="297"/>
                    <a:pt x="487" y="23"/>
                  </a:cubicBezTo>
                  <a:cubicBezTo>
                    <a:pt x="472" y="8"/>
                    <a:pt x="457" y="1"/>
                    <a:pt x="44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3580;p80">
              <a:extLst>
                <a:ext uri="{FF2B5EF4-FFF2-40B4-BE49-F238E27FC236}">
                  <a16:creationId xmlns:a16="http://schemas.microsoft.com/office/drawing/2014/main" id="{F82AF8FB-5BD2-48CD-AADF-7C307FA7BEA8}"/>
                </a:ext>
              </a:extLst>
            </p:cNvPr>
            <p:cNvSpPr/>
            <p:nvPr/>
          </p:nvSpPr>
          <p:spPr>
            <a:xfrm>
              <a:off x="3249500" y="4611725"/>
              <a:ext cx="68675" cy="52275"/>
            </a:xfrm>
            <a:custGeom>
              <a:avLst/>
              <a:gdLst/>
              <a:ahLst/>
              <a:cxnLst/>
              <a:rect l="l" t="t" r="r" b="b"/>
              <a:pathLst>
                <a:path w="2747" h="2091" extrusionOk="0">
                  <a:moveTo>
                    <a:pt x="383" y="1"/>
                  </a:moveTo>
                  <a:cubicBezTo>
                    <a:pt x="302" y="1"/>
                    <a:pt x="221" y="47"/>
                    <a:pt x="153" y="176"/>
                  </a:cubicBezTo>
                  <a:cubicBezTo>
                    <a:pt x="92" y="328"/>
                    <a:pt x="31" y="480"/>
                    <a:pt x="1" y="693"/>
                  </a:cubicBezTo>
                  <a:cubicBezTo>
                    <a:pt x="669" y="1088"/>
                    <a:pt x="1399" y="1544"/>
                    <a:pt x="1976" y="2091"/>
                  </a:cubicBezTo>
                  <a:cubicBezTo>
                    <a:pt x="2493" y="1878"/>
                    <a:pt x="2675" y="1331"/>
                    <a:pt x="2706" y="1027"/>
                  </a:cubicBezTo>
                  <a:cubicBezTo>
                    <a:pt x="2746" y="703"/>
                    <a:pt x="2638" y="608"/>
                    <a:pt x="2535" y="608"/>
                  </a:cubicBezTo>
                  <a:cubicBezTo>
                    <a:pt x="2483" y="608"/>
                    <a:pt x="2432" y="632"/>
                    <a:pt x="2402" y="662"/>
                  </a:cubicBezTo>
                  <a:cubicBezTo>
                    <a:pt x="2183" y="868"/>
                    <a:pt x="1894" y="981"/>
                    <a:pt x="1619" y="981"/>
                  </a:cubicBezTo>
                  <a:cubicBezTo>
                    <a:pt x="1244" y="981"/>
                    <a:pt x="896" y="771"/>
                    <a:pt x="791" y="298"/>
                  </a:cubicBezTo>
                  <a:cubicBezTo>
                    <a:pt x="791" y="298"/>
                    <a:pt x="588" y="1"/>
                    <a:pt x="383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3581;p80">
              <a:extLst>
                <a:ext uri="{FF2B5EF4-FFF2-40B4-BE49-F238E27FC236}">
                  <a16:creationId xmlns:a16="http://schemas.microsoft.com/office/drawing/2014/main" id="{17098EE1-5AE2-4B37-B74B-04BA4E58602E}"/>
                </a:ext>
              </a:extLst>
            </p:cNvPr>
            <p:cNvSpPr/>
            <p:nvPr/>
          </p:nvSpPr>
          <p:spPr>
            <a:xfrm>
              <a:off x="3248750" y="4629025"/>
              <a:ext cx="50175" cy="37375"/>
            </a:xfrm>
            <a:custGeom>
              <a:avLst/>
              <a:gdLst/>
              <a:ahLst/>
              <a:cxnLst/>
              <a:rect l="l" t="t" r="r" b="b"/>
              <a:pathLst>
                <a:path w="2007" h="1495" extrusionOk="0">
                  <a:moveTo>
                    <a:pt x="61" y="1"/>
                  </a:moveTo>
                  <a:lnTo>
                    <a:pt x="61" y="1"/>
                  </a:lnTo>
                  <a:cubicBezTo>
                    <a:pt x="0" y="487"/>
                    <a:pt x="122" y="1065"/>
                    <a:pt x="851" y="1338"/>
                  </a:cubicBezTo>
                  <a:cubicBezTo>
                    <a:pt x="1106" y="1449"/>
                    <a:pt x="1335" y="1494"/>
                    <a:pt x="1535" y="1494"/>
                  </a:cubicBezTo>
                  <a:cubicBezTo>
                    <a:pt x="1718" y="1494"/>
                    <a:pt x="1876" y="1457"/>
                    <a:pt x="2006" y="1399"/>
                  </a:cubicBezTo>
                  <a:cubicBezTo>
                    <a:pt x="1429" y="852"/>
                    <a:pt x="699" y="396"/>
                    <a:pt x="61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3582;p80">
              <a:extLst>
                <a:ext uri="{FF2B5EF4-FFF2-40B4-BE49-F238E27FC236}">
                  <a16:creationId xmlns:a16="http://schemas.microsoft.com/office/drawing/2014/main" id="{2132DCD8-083F-42AE-8529-F1AB09AC45D6}"/>
                </a:ext>
              </a:extLst>
            </p:cNvPr>
            <p:cNvSpPr/>
            <p:nvPr/>
          </p:nvSpPr>
          <p:spPr>
            <a:xfrm>
              <a:off x="3136475" y="4455475"/>
              <a:ext cx="46950" cy="26450"/>
            </a:xfrm>
            <a:custGeom>
              <a:avLst/>
              <a:gdLst/>
              <a:ahLst/>
              <a:cxnLst/>
              <a:rect l="l" t="t" r="r" b="b"/>
              <a:pathLst>
                <a:path w="1878" h="1058" extrusionOk="0">
                  <a:moveTo>
                    <a:pt x="1622" y="1"/>
                  </a:moveTo>
                  <a:cubicBezTo>
                    <a:pt x="1017" y="1"/>
                    <a:pt x="190" y="430"/>
                    <a:pt x="23" y="985"/>
                  </a:cubicBezTo>
                  <a:cubicBezTo>
                    <a:pt x="1" y="1030"/>
                    <a:pt x="27" y="1058"/>
                    <a:pt x="55" y="1058"/>
                  </a:cubicBezTo>
                  <a:cubicBezTo>
                    <a:pt x="65" y="1058"/>
                    <a:pt x="76" y="1054"/>
                    <a:pt x="84" y="1046"/>
                  </a:cubicBezTo>
                  <a:cubicBezTo>
                    <a:pt x="570" y="499"/>
                    <a:pt x="1057" y="225"/>
                    <a:pt x="1786" y="165"/>
                  </a:cubicBezTo>
                  <a:cubicBezTo>
                    <a:pt x="1847" y="165"/>
                    <a:pt x="1877" y="43"/>
                    <a:pt x="1786" y="13"/>
                  </a:cubicBezTo>
                  <a:cubicBezTo>
                    <a:pt x="1734" y="5"/>
                    <a:pt x="1679" y="1"/>
                    <a:pt x="162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3583;p80">
              <a:extLst>
                <a:ext uri="{FF2B5EF4-FFF2-40B4-BE49-F238E27FC236}">
                  <a16:creationId xmlns:a16="http://schemas.microsoft.com/office/drawing/2014/main" id="{F8AD6E1B-5493-483F-A6F1-61043B3AD9AB}"/>
                </a:ext>
              </a:extLst>
            </p:cNvPr>
            <p:cNvSpPr/>
            <p:nvPr/>
          </p:nvSpPr>
          <p:spPr>
            <a:xfrm>
              <a:off x="3399200" y="4478425"/>
              <a:ext cx="44950" cy="25425"/>
            </a:xfrm>
            <a:custGeom>
              <a:avLst/>
              <a:gdLst/>
              <a:ahLst/>
              <a:cxnLst/>
              <a:rect l="l" t="t" r="r" b="b"/>
              <a:pathLst>
                <a:path w="1798" h="1017" extrusionOk="0">
                  <a:moveTo>
                    <a:pt x="175" y="1"/>
                  </a:moveTo>
                  <a:cubicBezTo>
                    <a:pt x="136" y="1"/>
                    <a:pt x="98" y="3"/>
                    <a:pt x="61" y="6"/>
                  </a:cubicBezTo>
                  <a:cubicBezTo>
                    <a:pt x="1" y="6"/>
                    <a:pt x="1" y="67"/>
                    <a:pt x="31" y="98"/>
                  </a:cubicBezTo>
                  <a:cubicBezTo>
                    <a:pt x="608" y="310"/>
                    <a:pt x="1186" y="462"/>
                    <a:pt x="1581" y="979"/>
                  </a:cubicBezTo>
                  <a:cubicBezTo>
                    <a:pt x="1599" y="1006"/>
                    <a:pt x="1627" y="1017"/>
                    <a:pt x="1656" y="1017"/>
                  </a:cubicBezTo>
                  <a:cubicBezTo>
                    <a:pt x="1725" y="1017"/>
                    <a:pt x="1798" y="952"/>
                    <a:pt x="1733" y="888"/>
                  </a:cubicBezTo>
                  <a:cubicBezTo>
                    <a:pt x="1449" y="404"/>
                    <a:pt x="738" y="1"/>
                    <a:pt x="17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3584;p80">
              <a:extLst>
                <a:ext uri="{FF2B5EF4-FFF2-40B4-BE49-F238E27FC236}">
                  <a16:creationId xmlns:a16="http://schemas.microsoft.com/office/drawing/2014/main" id="{0BC293A2-54FC-4084-A063-8CF713488026}"/>
                </a:ext>
              </a:extLst>
            </p:cNvPr>
            <p:cNvSpPr/>
            <p:nvPr/>
          </p:nvSpPr>
          <p:spPr>
            <a:xfrm>
              <a:off x="3118050" y="4584575"/>
              <a:ext cx="91200" cy="81950"/>
            </a:xfrm>
            <a:custGeom>
              <a:avLst/>
              <a:gdLst/>
              <a:ahLst/>
              <a:cxnLst/>
              <a:rect l="l" t="t" r="r" b="b"/>
              <a:pathLst>
                <a:path w="3648" h="3278" extrusionOk="0">
                  <a:moveTo>
                    <a:pt x="1776" y="1"/>
                  </a:moveTo>
                  <a:cubicBezTo>
                    <a:pt x="929" y="1"/>
                    <a:pt x="203" y="605"/>
                    <a:pt x="91" y="1414"/>
                  </a:cubicBezTo>
                  <a:cubicBezTo>
                    <a:pt x="0" y="2326"/>
                    <a:pt x="669" y="3147"/>
                    <a:pt x="1611" y="3268"/>
                  </a:cubicBezTo>
                  <a:cubicBezTo>
                    <a:pt x="1676" y="3274"/>
                    <a:pt x="1740" y="3277"/>
                    <a:pt x="1803" y="3277"/>
                  </a:cubicBezTo>
                  <a:cubicBezTo>
                    <a:pt x="2694" y="3277"/>
                    <a:pt x="3441" y="2691"/>
                    <a:pt x="3526" y="1840"/>
                  </a:cubicBezTo>
                  <a:cubicBezTo>
                    <a:pt x="3648" y="958"/>
                    <a:pt x="2979" y="137"/>
                    <a:pt x="2006" y="16"/>
                  </a:cubicBezTo>
                  <a:cubicBezTo>
                    <a:pt x="1929" y="6"/>
                    <a:pt x="1852" y="1"/>
                    <a:pt x="1776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3585;p80">
              <a:extLst>
                <a:ext uri="{FF2B5EF4-FFF2-40B4-BE49-F238E27FC236}">
                  <a16:creationId xmlns:a16="http://schemas.microsoft.com/office/drawing/2014/main" id="{0C841C90-26A3-423F-AB0C-8389CB228DB9}"/>
                </a:ext>
              </a:extLst>
            </p:cNvPr>
            <p:cNvSpPr/>
            <p:nvPr/>
          </p:nvSpPr>
          <p:spPr>
            <a:xfrm>
              <a:off x="3352850" y="4613600"/>
              <a:ext cx="91975" cy="81950"/>
            </a:xfrm>
            <a:custGeom>
              <a:avLst/>
              <a:gdLst/>
              <a:ahLst/>
              <a:cxnLst/>
              <a:rect l="l" t="t" r="r" b="b"/>
              <a:pathLst>
                <a:path w="3679" h="3278" extrusionOk="0">
                  <a:moveTo>
                    <a:pt x="1850" y="1"/>
                  </a:moveTo>
                  <a:cubicBezTo>
                    <a:pt x="985" y="1"/>
                    <a:pt x="236" y="587"/>
                    <a:pt x="122" y="1438"/>
                  </a:cubicBezTo>
                  <a:cubicBezTo>
                    <a:pt x="0" y="2320"/>
                    <a:pt x="700" y="3141"/>
                    <a:pt x="1642" y="3262"/>
                  </a:cubicBezTo>
                  <a:cubicBezTo>
                    <a:pt x="1719" y="3272"/>
                    <a:pt x="1797" y="3277"/>
                    <a:pt x="1873" y="3277"/>
                  </a:cubicBezTo>
                  <a:cubicBezTo>
                    <a:pt x="2724" y="3277"/>
                    <a:pt x="3473" y="2673"/>
                    <a:pt x="3557" y="1864"/>
                  </a:cubicBezTo>
                  <a:cubicBezTo>
                    <a:pt x="3678" y="952"/>
                    <a:pt x="2979" y="131"/>
                    <a:pt x="2037" y="10"/>
                  </a:cubicBezTo>
                  <a:cubicBezTo>
                    <a:pt x="1974" y="4"/>
                    <a:pt x="1912" y="1"/>
                    <a:pt x="185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3586;p80">
              <a:extLst>
                <a:ext uri="{FF2B5EF4-FFF2-40B4-BE49-F238E27FC236}">
                  <a16:creationId xmlns:a16="http://schemas.microsoft.com/office/drawing/2014/main" id="{5580EBFF-BA61-435B-8EDD-D1D6B6D054CB}"/>
                </a:ext>
              </a:extLst>
            </p:cNvPr>
            <p:cNvSpPr/>
            <p:nvPr/>
          </p:nvSpPr>
          <p:spPr>
            <a:xfrm>
              <a:off x="3042050" y="4325825"/>
              <a:ext cx="538025" cy="239875"/>
            </a:xfrm>
            <a:custGeom>
              <a:avLst/>
              <a:gdLst/>
              <a:ahLst/>
              <a:cxnLst/>
              <a:rect l="l" t="t" r="r" b="b"/>
              <a:pathLst>
                <a:path w="21521" h="9595" extrusionOk="0">
                  <a:moveTo>
                    <a:pt x="3010" y="1"/>
                  </a:moveTo>
                  <a:cubicBezTo>
                    <a:pt x="1824" y="2189"/>
                    <a:pt x="1520" y="4864"/>
                    <a:pt x="1" y="6992"/>
                  </a:cubicBezTo>
                  <a:cubicBezTo>
                    <a:pt x="791" y="7265"/>
                    <a:pt x="1338" y="7721"/>
                    <a:pt x="1338" y="7721"/>
                  </a:cubicBezTo>
                  <a:cubicBezTo>
                    <a:pt x="3253" y="7600"/>
                    <a:pt x="3709" y="1156"/>
                    <a:pt x="3709" y="1156"/>
                  </a:cubicBezTo>
                  <a:cubicBezTo>
                    <a:pt x="3709" y="1156"/>
                    <a:pt x="7448" y="4348"/>
                    <a:pt x="9514" y="4773"/>
                  </a:cubicBezTo>
                  <a:cubicBezTo>
                    <a:pt x="9725" y="4820"/>
                    <a:pt x="9921" y="4840"/>
                    <a:pt x="10102" y="4840"/>
                  </a:cubicBezTo>
                  <a:cubicBezTo>
                    <a:pt x="11693" y="4840"/>
                    <a:pt x="12159" y="3223"/>
                    <a:pt x="12159" y="3223"/>
                  </a:cubicBezTo>
                  <a:cubicBezTo>
                    <a:pt x="12159" y="3223"/>
                    <a:pt x="12797" y="4712"/>
                    <a:pt x="14317" y="5047"/>
                  </a:cubicBezTo>
                  <a:cubicBezTo>
                    <a:pt x="14455" y="5077"/>
                    <a:pt x="14581" y="5091"/>
                    <a:pt x="14697" y="5091"/>
                  </a:cubicBezTo>
                  <a:cubicBezTo>
                    <a:pt x="15853" y="5091"/>
                    <a:pt x="15928" y="3709"/>
                    <a:pt x="15928" y="3709"/>
                  </a:cubicBezTo>
                  <a:cubicBezTo>
                    <a:pt x="16681" y="4964"/>
                    <a:pt x="17319" y="5287"/>
                    <a:pt x="17776" y="5287"/>
                  </a:cubicBezTo>
                  <a:cubicBezTo>
                    <a:pt x="18261" y="5287"/>
                    <a:pt x="18542" y="4925"/>
                    <a:pt x="18542" y="4925"/>
                  </a:cubicBezTo>
                  <a:lnTo>
                    <a:pt x="18542" y="4925"/>
                  </a:lnTo>
                  <a:cubicBezTo>
                    <a:pt x="18542" y="4925"/>
                    <a:pt x="18025" y="9211"/>
                    <a:pt x="19454" y="9545"/>
                  </a:cubicBezTo>
                  <a:cubicBezTo>
                    <a:pt x="19604" y="9580"/>
                    <a:pt x="19740" y="9595"/>
                    <a:pt x="19865" y="9595"/>
                  </a:cubicBezTo>
                  <a:cubicBezTo>
                    <a:pt x="20948" y="9595"/>
                    <a:pt x="21095" y="8421"/>
                    <a:pt x="21095" y="8421"/>
                  </a:cubicBezTo>
                  <a:cubicBezTo>
                    <a:pt x="21206" y="8465"/>
                    <a:pt x="21318" y="8493"/>
                    <a:pt x="21417" y="8493"/>
                  </a:cubicBezTo>
                  <a:cubicBezTo>
                    <a:pt x="21453" y="8493"/>
                    <a:pt x="21488" y="8489"/>
                    <a:pt x="21521" y="8481"/>
                  </a:cubicBezTo>
                  <a:cubicBezTo>
                    <a:pt x="20305" y="7296"/>
                    <a:pt x="20123" y="4986"/>
                    <a:pt x="20123" y="2949"/>
                  </a:cubicBezTo>
                  <a:cubicBezTo>
                    <a:pt x="19822" y="3488"/>
                    <a:pt x="19419" y="3686"/>
                    <a:pt x="18995" y="3686"/>
                  </a:cubicBezTo>
                  <a:cubicBezTo>
                    <a:pt x="18389" y="3686"/>
                    <a:pt x="17743" y="3282"/>
                    <a:pt x="17296" y="2889"/>
                  </a:cubicBezTo>
                  <a:cubicBezTo>
                    <a:pt x="17083" y="2311"/>
                    <a:pt x="16293" y="1916"/>
                    <a:pt x="16384" y="1095"/>
                  </a:cubicBezTo>
                  <a:lnTo>
                    <a:pt x="16384" y="1095"/>
                  </a:lnTo>
                  <a:cubicBezTo>
                    <a:pt x="16255" y="2250"/>
                    <a:pt x="15477" y="3752"/>
                    <a:pt x="14432" y="3752"/>
                  </a:cubicBezTo>
                  <a:cubicBezTo>
                    <a:pt x="14240" y="3752"/>
                    <a:pt x="14039" y="3701"/>
                    <a:pt x="13831" y="3588"/>
                  </a:cubicBezTo>
                  <a:cubicBezTo>
                    <a:pt x="13071" y="2919"/>
                    <a:pt x="12645" y="1733"/>
                    <a:pt x="11916" y="822"/>
                  </a:cubicBezTo>
                  <a:cubicBezTo>
                    <a:pt x="11392" y="2637"/>
                    <a:pt x="10426" y="3282"/>
                    <a:pt x="9291" y="3282"/>
                  </a:cubicBezTo>
                  <a:cubicBezTo>
                    <a:pt x="7197" y="3282"/>
                    <a:pt x="4528" y="1085"/>
                    <a:pt x="3010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3587;p80">
              <a:extLst>
                <a:ext uri="{FF2B5EF4-FFF2-40B4-BE49-F238E27FC236}">
                  <a16:creationId xmlns:a16="http://schemas.microsoft.com/office/drawing/2014/main" id="{B850C765-CE7C-47F7-8F15-58B25DB5D819}"/>
                </a:ext>
              </a:extLst>
            </p:cNvPr>
            <p:cNvSpPr/>
            <p:nvPr/>
          </p:nvSpPr>
          <p:spPr>
            <a:xfrm>
              <a:off x="2988850" y="4224400"/>
              <a:ext cx="650500" cy="313475"/>
            </a:xfrm>
            <a:custGeom>
              <a:avLst/>
              <a:gdLst/>
              <a:ahLst/>
              <a:cxnLst/>
              <a:rect l="l" t="t" r="r" b="b"/>
              <a:pathLst>
                <a:path w="26020" h="12539" extrusionOk="0">
                  <a:moveTo>
                    <a:pt x="5466" y="1"/>
                  </a:moveTo>
                  <a:cubicBezTo>
                    <a:pt x="4493" y="1"/>
                    <a:pt x="4773" y="2690"/>
                    <a:pt x="4773" y="2690"/>
                  </a:cubicBezTo>
                  <a:cubicBezTo>
                    <a:pt x="4773" y="2690"/>
                    <a:pt x="4049" y="1242"/>
                    <a:pt x="3340" y="1242"/>
                  </a:cubicBezTo>
                  <a:cubicBezTo>
                    <a:pt x="3154" y="1242"/>
                    <a:pt x="2968" y="1343"/>
                    <a:pt x="2797" y="1596"/>
                  </a:cubicBezTo>
                  <a:cubicBezTo>
                    <a:pt x="1916" y="2812"/>
                    <a:pt x="3983" y="4332"/>
                    <a:pt x="3983" y="4332"/>
                  </a:cubicBezTo>
                  <a:cubicBezTo>
                    <a:pt x="3783" y="4396"/>
                    <a:pt x="3639" y="4418"/>
                    <a:pt x="3528" y="4418"/>
                  </a:cubicBezTo>
                  <a:cubicBezTo>
                    <a:pt x="3285" y="4418"/>
                    <a:pt x="3195" y="4313"/>
                    <a:pt x="3013" y="4313"/>
                  </a:cubicBezTo>
                  <a:cubicBezTo>
                    <a:pt x="2884" y="4313"/>
                    <a:pt x="2710" y="4366"/>
                    <a:pt x="2402" y="4544"/>
                  </a:cubicBezTo>
                  <a:cubicBezTo>
                    <a:pt x="700" y="5790"/>
                    <a:pt x="1581" y="8070"/>
                    <a:pt x="1581" y="8070"/>
                  </a:cubicBezTo>
                  <a:cubicBezTo>
                    <a:pt x="1" y="9286"/>
                    <a:pt x="1247" y="10897"/>
                    <a:pt x="1247" y="10897"/>
                  </a:cubicBezTo>
                  <a:cubicBezTo>
                    <a:pt x="1551" y="10897"/>
                    <a:pt x="1855" y="10958"/>
                    <a:pt x="2129" y="11049"/>
                  </a:cubicBezTo>
                  <a:cubicBezTo>
                    <a:pt x="3648" y="8952"/>
                    <a:pt x="3952" y="6246"/>
                    <a:pt x="5138" y="4058"/>
                  </a:cubicBezTo>
                  <a:cubicBezTo>
                    <a:pt x="6656" y="5142"/>
                    <a:pt x="9338" y="7339"/>
                    <a:pt x="11433" y="7339"/>
                  </a:cubicBezTo>
                  <a:cubicBezTo>
                    <a:pt x="12568" y="7339"/>
                    <a:pt x="13531" y="6694"/>
                    <a:pt x="14044" y="4879"/>
                  </a:cubicBezTo>
                  <a:cubicBezTo>
                    <a:pt x="14773" y="5790"/>
                    <a:pt x="15199" y="6976"/>
                    <a:pt x="15959" y="7645"/>
                  </a:cubicBezTo>
                  <a:cubicBezTo>
                    <a:pt x="16167" y="7758"/>
                    <a:pt x="16368" y="7809"/>
                    <a:pt x="16560" y="7809"/>
                  </a:cubicBezTo>
                  <a:cubicBezTo>
                    <a:pt x="17605" y="7809"/>
                    <a:pt x="18383" y="6307"/>
                    <a:pt x="18512" y="5152"/>
                  </a:cubicBezTo>
                  <a:lnTo>
                    <a:pt x="18512" y="5152"/>
                  </a:lnTo>
                  <a:cubicBezTo>
                    <a:pt x="18421" y="5973"/>
                    <a:pt x="19211" y="6368"/>
                    <a:pt x="19424" y="6946"/>
                  </a:cubicBezTo>
                  <a:cubicBezTo>
                    <a:pt x="19871" y="7339"/>
                    <a:pt x="20517" y="7743"/>
                    <a:pt x="21123" y="7743"/>
                  </a:cubicBezTo>
                  <a:cubicBezTo>
                    <a:pt x="21547" y="7743"/>
                    <a:pt x="21950" y="7545"/>
                    <a:pt x="22251" y="7006"/>
                  </a:cubicBezTo>
                  <a:cubicBezTo>
                    <a:pt x="22251" y="9043"/>
                    <a:pt x="22433" y="11353"/>
                    <a:pt x="23649" y="12538"/>
                  </a:cubicBezTo>
                  <a:cubicBezTo>
                    <a:pt x="24105" y="12447"/>
                    <a:pt x="24469" y="11991"/>
                    <a:pt x="24469" y="11991"/>
                  </a:cubicBezTo>
                  <a:cubicBezTo>
                    <a:pt x="26020" y="9894"/>
                    <a:pt x="24409" y="9164"/>
                    <a:pt x="24409" y="9164"/>
                  </a:cubicBezTo>
                  <a:cubicBezTo>
                    <a:pt x="24865" y="6550"/>
                    <a:pt x="22555" y="6338"/>
                    <a:pt x="22555" y="6338"/>
                  </a:cubicBezTo>
                  <a:cubicBezTo>
                    <a:pt x="22284" y="3186"/>
                    <a:pt x="18661" y="2886"/>
                    <a:pt x="17296" y="2886"/>
                  </a:cubicBezTo>
                  <a:cubicBezTo>
                    <a:pt x="16975" y="2886"/>
                    <a:pt x="16779" y="2903"/>
                    <a:pt x="16779" y="2903"/>
                  </a:cubicBezTo>
                  <a:cubicBezTo>
                    <a:pt x="16779" y="2903"/>
                    <a:pt x="17691" y="1201"/>
                    <a:pt x="14013" y="593"/>
                  </a:cubicBezTo>
                  <a:cubicBezTo>
                    <a:pt x="13614" y="527"/>
                    <a:pt x="13204" y="497"/>
                    <a:pt x="12791" y="497"/>
                  </a:cubicBezTo>
                  <a:cubicBezTo>
                    <a:pt x="9404" y="497"/>
                    <a:pt x="5806" y="2477"/>
                    <a:pt x="5806" y="2477"/>
                  </a:cubicBezTo>
                  <a:cubicBezTo>
                    <a:pt x="5806" y="2477"/>
                    <a:pt x="6749" y="258"/>
                    <a:pt x="5594" y="15"/>
                  </a:cubicBezTo>
                  <a:cubicBezTo>
                    <a:pt x="5549" y="6"/>
                    <a:pt x="5506" y="1"/>
                    <a:pt x="5466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3588;p80">
              <a:extLst>
                <a:ext uri="{FF2B5EF4-FFF2-40B4-BE49-F238E27FC236}">
                  <a16:creationId xmlns:a16="http://schemas.microsoft.com/office/drawing/2014/main" id="{A44CB9C1-D42E-4932-93CC-E43B63092312}"/>
                </a:ext>
              </a:extLst>
            </p:cNvPr>
            <p:cNvSpPr/>
            <p:nvPr/>
          </p:nvSpPr>
          <p:spPr>
            <a:xfrm>
              <a:off x="3195125" y="4262825"/>
              <a:ext cx="125075" cy="114075"/>
            </a:xfrm>
            <a:custGeom>
              <a:avLst/>
              <a:gdLst/>
              <a:ahLst/>
              <a:cxnLst/>
              <a:rect l="l" t="t" r="r" b="b"/>
              <a:pathLst>
                <a:path w="5003" h="4563" extrusionOk="0">
                  <a:moveTo>
                    <a:pt x="3965" y="0"/>
                  </a:moveTo>
                  <a:cubicBezTo>
                    <a:pt x="3884" y="0"/>
                    <a:pt x="3806" y="109"/>
                    <a:pt x="3878" y="180"/>
                  </a:cubicBezTo>
                  <a:cubicBezTo>
                    <a:pt x="4425" y="728"/>
                    <a:pt x="4546" y="1639"/>
                    <a:pt x="4577" y="2369"/>
                  </a:cubicBezTo>
                  <a:cubicBezTo>
                    <a:pt x="4602" y="3012"/>
                    <a:pt x="4284" y="3554"/>
                    <a:pt x="3707" y="3554"/>
                  </a:cubicBezTo>
                  <a:cubicBezTo>
                    <a:pt x="3575" y="3554"/>
                    <a:pt x="3429" y="3526"/>
                    <a:pt x="3270" y="3463"/>
                  </a:cubicBezTo>
                  <a:cubicBezTo>
                    <a:pt x="2814" y="3250"/>
                    <a:pt x="2449" y="2825"/>
                    <a:pt x="2236" y="2369"/>
                  </a:cubicBezTo>
                  <a:cubicBezTo>
                    <a:pt x="2226" y="2337"/>
                    <a:pt x="2200" y="2324"/>
                    <a:pt x="2173" y="2324"/>
                  </a:cubicBezTo>
                  <a:cubicBezTo>
                    <a:pt x="2122" y="2324"/>
                    <a:pt x="2065" y="2370"/>
                    <a:pt x="2084" y="2430"/>
                  </a:cubicBezTo>
                  <a:cubicBezTo>
                    <a:pt x="2206" y="2916"/>
                    <a:pt x="2236" y="3372"/>
                    <a:pt x="2176" y="3858"/>
                  </a:cubicBezTo>
                  <a:cubicBezTo>
                    <a:pt x="2094" y="4224"/>
                    <a:pt x="1893" y="4354"/>
                    <a:pt x="1659" y="4354"/>
                  </a:cubicBezTo>
                  <a:cubicBezTo>
                    <a:pt x="1368" y="4354"/>
                    <a:pt x="1027" y="4152"/>
                    <a:pt x="808" y="3950"/>
                  </a:cubicBezTo>
                  <a:cubicBezTo>
                    <a:pt x="443" y="3615"/>
                    <a:pt x="230" y="3129"/>
                    <a:pt x="139" y="2673"/>
                  </a:cubicBezTo>
                  <a:cubicBezTo>
                    <a:pt x="125" y="2632"/>
                    <a:pt x="93" y="2615"/>
                    <a:pt x="65" y="2615"/>
                  </a:cubicBezTo>
                  <a:cubicBezTo>
                    <a:pt x="30" y="2615"/>
                    <a:pt x="1" y="2640"/>
                    <a:pt x="18" y="2673"/>
                  </a:cubicBezTo>
                  <a:cubicBezTo>
                    <a:pt x="94" y="3309"/>
                    <a:pt x="788" y="4562"/>
                    <a:pt x="1564" y="4562"/>
                  </a:cubicBezTo>
                  <a:cubicBezTo>
                    <a:pt x="1715" y="4562"/>
                    <a:pt x="1870" y="4515"/>
                    <a:pt x="2024" y="4405"/>
                  </a:cubicBezTo>
                  <a:cubicBezTo>
                    <a:pt x="2297" y="4223"/>
                    <a:pt x="2358" y="3828"/>
                    <a:pt x="2388" y="3554"/>
                  </a:cubicBezTo>
                  <a:cubicBezTo>
                    <a:pt x="2388" y="3343"/>
                    <a:pt x="2388" y="3132"/>
                    <a:pt x="2369" y="2921"/>
                  </a:cubicBezTo>
                  <a:lnTo>
                    <a:pt x="2369" y="2921"/>
                  </a:lnTo>
                  <a:cubicBezTo>
                    <a:pt x="2375" y="2930"/>
                    <a:pt x="2382" y="2938"/>
                    <a:pt x="2388" y="2946"/>
                  </a:cubicBezTo>
                  <a:cubicBezTo>
                    <a:pt x="2721" y="3335"/>
                    <a:pt x="3313" y="3735"/>
                    <a:pt x="3828" y="3735"/>
                  </a:cubicBezTo>
                  <a:cubicBezTo>
                    <a:pt x="4160" y="3735"/>
                    <a:pt x="4459" y="3569"/>
                    <a:pt x="4638" y="3129"/>
                  </a:cubicBezTo>
                  <a:cubicBezTo>
                    <a:pt x="5002" y="2278"/>
                    <a:pt x="4698" y="667"/>
                    <a:pt x="4030" y="29"/>
                  </a:cubicBezTo>
                  <a:cubicBezTo>
                    <a:pt x="4010" y="9"/>
                    <a:pt x="3987" y="0"/>
                    <a:pt x="3965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3589;p80">
              <a:extLst>
                <a:ext uri="{FF2B5EF4-FFF2-40B4-BE49-F238E27FC236}">
                  <a16:creationId xmlns:a16="http://schemas.microsoft.com/office/drawing/2014/main" id="{BE1CF17D-A1D2-4DE0-98CD-62D13963E8D3}"/>
                </a:ext>
              </a:extLst>
            </p:cNvPr>
            <p:cNvSpPr/>
            <p:nvPr/>
          </p:nvSpPr>
          <p:spPr>
            <a:xfrm>
              <a:off x="3486600" y="4370175"/>
              <a:ext cx="67650" cy="67650"/>
            </a:xfrm>
            <a:custGeom>
              <a:avLst/>
              <a:gdLst/>
              <a:ahLst/>
              <a:cxnLst/>
              <a:rect l="l" t="t" r="r" b="b"/>
              <a:pathLst>
                <a:path w="2706" h="2706" extrusionOk="0">
                  <a:moveTo>
                    <a:pt x="76" y="0"/>
                  </a:moveTo>
                  <a:cubicBezTo>
                    <a:pt x="42" y="0"/>
                    <a:pt x="0" y="15"/>
                    <a:pt x="0" y="51"/>
                  </a:cubicBezTo>
                  <a:cubicBezTo>
                    <a:pt x="122" y="902"/>
                    <a:pt x="243" y="2330"/>
                    <a:pt x="1186" y="2665"/>
                  </a:cubicBezTo>
                  <a:cubicBezTo>
                    <a:pt x="1266" y="2692"/>
                    <a:pt x="1343" y="2705"/>
                    <a:pt x="1418" y="2705"/>
                  </a:cubicBezTo>
                  <a:cubicBezTo>
                    <a:pt x="2163" y="2705"/>
                    <a:pt x="2622" y="1424"/>
                    <a:pt x="2705" y="871"/>
                  </a:cubicBezTo>
                  <a:cubicBezTo>
                    <a:pt x="2705" y="790"/>
                    <a:pt x="2651" y="736"/>
                    <a:pt x="2597" y="736"/>
                  </a:cubicBezTo>
                  <a:cubicBezTo>
                    <a:pt x="2570" y="736"/>
                    <a:pt x="2543" y="750"/>
                    <a:pt x="2523" y="780"/>
                  </a:cubicBezTo>
                  <a:cubicBezTo>
                    <a:pt x="2239" y="1292"/>
                    <a:pt x="2140" y="2469"/>
                    <a:pt x="1407" y="2469"/>
                  </a:cubicBezTo>
                  <a:cubicBezTo>
                    <a:pt x="1356" y="2469"/>
                    <a:pt x="1303" y="2464"/>
                    <a:pt x="1246" y="2452"/>
                  </a:cubicBezTo>
                  <a:cubicBezTo>
                    <a:pt x="365" y="2270"/>
                    <a:pt x="395" y="689"/>
                    <a:pt x="122" y="20"/>
                  </a:cubicBezTo>
                  <a:cubicBezTo>
                    <a:pt x="122" y="8"/>
                    <a:pt x="101" y="0"/>
                    <a:pt x="7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3590;p80">
              <a:extLst>
                <a:ext uri="{FF2B5EF4-FFF2-40B4-BE49-F238E27FC236}">
                  <a16:creationId xmlns:a16="http://schemas.microsoft.com/office/drawing/2014/main" id="{3D8BF165-7B2A-475E-990D-E8B63B973EF7}"/>
                </a:ext>
              </a:extLst>
            </p:cNvPr>
            <p:cNvSpPr/>
            <p:nvPr/>
          </p:nvSpPr>
          <p:spPr>
            <a:xfrm>
              <a:off x="3039450" y="4408100"/>
              <a:ext cx="58100" cy="67475"/>
            </a:xfrm>
            <a:custGeom>
              <a:avLst/>
              <a:gdLst/>
              <a:ahLst/>
              <a:cxnLst/>
              <a:rect l="l" t="t" r="r" b="b"/>
              <a:pathLst>
                <a:path w="2324" h="2699" extrusionOk="0">
                  <a:moveTo>
                    <a:pt x="2006" y="0"/>
                  </a:moveTo>
                  <a:cubicBezTo>
                    <a:pt x="1958" y="0"/>
                    <a:pt x="1910" y="41"/>
                    <a:pt x="1928" y="114"/>
                  </a:cubicBezTo>
                  <a:cubicBezTo>
                    <a:pt x="2050" y="661"/>
                    <a:pt x="2050" y="1300"/>
                    <a:pt x="1928" y="1847"/>
                  </a:cubicBezTo>
                  <a:cubicBezTo>
                    <a:pt x="1847" y="2200"/>
                    <a:pt x="1619" y="2530"/>
                    <a:pt x="1267" y="2530"/>
                  </a:cubicBezTo>
                  <a:cubicBezTo>
                    <a:pt x="1226" y="2530"/>
                    <a:pt x="1183" y="2525"/>
                    <a:pt x="1138" y="2515"/>
                  </a:cubicBezTo>
                  <a:cubicBezTo>
                    <a:pt x="713" y="2424"/>
                    <a:pt x="409" y="1877"/>
                    <a:pt x="196" y="1543"/>
                  </a:cubicBezTo>
                  <a:cubicBezTo>
                    <a:pt x="178" y="1516"/>
                    <a:pt x="152" y="1505"/>
                    <a:pt x="127" y="1505"/>
                  </a:cubicBezTo>
                  <a:cubicBezTo>
                    <a:pt x="64" y="1505"/>
                    <a:pt x="1" y="1570"/>
                    <a:pt x="44" y="1634"/>
                  </a:cubicBezTo>
                  <a:cubicBezTo>
                    <a:pt x="315" y="2040"/>
                    <a:pt x="821" y="2699"/>
                    <a:pt x="1324" y="2699"/>
                  </a:cubicBezTo>
                  <a:cubicBezTo>
                    <a:pt x="1499" y="2699"/>
                    <a:pt x="1673" y="2620"/>
                    <a:pt x="1837" y="2424"/>
                  </a:cubicBezTo>
                  <a:cubicBezTo>
                    <a:pt x="2323" y="1847"/>
                    <a:pt x="2232" y="722"/>
                    <a:pt x="2080" y="53"/>
                  </a:cubicBezTo>
                  <a:cubicBezTo>
                    <a:pt x="2068" y="17"/>
                    <a:pt x="2037" y="0"/>
                    <a:pt x="200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3591;p80">
              <a:extLst>
                <a:ext uri="{FF2B5EF4-FFF2-40B4-BE49-F238E27FC236}">
                  <a16:creationId xmlns:a16="http://schemas.microsoft.com/office/drawing/2014/main" id="{97F0FA86-E057-4733-AA78-2138325B6C94}"/>
                </a:ext>
              </a:extLst>
            </p:cNvPr>
            <p:cNvSpPr/>
            <p:nvPr/>
          </p:nvSpPr>
          <p:spPr>
            <a:xfrm>
              <a:off x="2831550" y="4629800"/>
              <a:ext cx="186975" cy="186950"/>
            </a:xfrm>
            <a:custGeom>
              <a:avLst/>
              <a:gdLst/>
              <a:ahLst/>
              <a:cxnLst/>
              <a:rect l="l" t="t" r="r" b="b"/>
              <a:pathLst>
                <a:path w="7479" h="7478" extrusionOk="0">
                  <a:moveTo>
                    <a:pt x="5320" y="0"/>
                  </a:moveTo>
                  <a:lnTo>
                    <a:pt x="3132" y="2128"/>
                  </a:lnTo>
                  <a:lnTo>
                    <a:pt x="1" y="2158"/>
                  </a:lnTo>
                  <a:lnTo>
                    <a:pt x="2159" y="4377"/>
                  </a:lnTo>
                  <a:lnTo>
                    <a:pt x="2189" y="7477"/>
                  </a:lnTo>
                  <a:lnTo>
                    <a:pt x="4378" y="5319"/>
                  </a:lnTo>
                  <a:lnTo>
                    <a:pt x="7478" y="5319"/>
                  </a:lnTo>
                  <a:lnTo>
                    <a:pt x="5351" y="3101"/>
                  </a:lnTo>
                  <a:lnTo>
                    <a:pt x="53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3592;p80">
              <a:extLst>
                <a:ext uri="{FF2B5EF4-FFF2-40B4-BE49-F238E27FC236}">
                  <a16:creationId xmlns:a16="http://schemas.microsoft.com/office/drawing/2014/main" id="{CAEF3966-4328-4DED-9EF6-10DCE53166A0}"/>
                </a:ext>
              </a:extLst>
            </p:cNvPr>
            <p:cNvSpPr/>
            <p:nvPr/>
          </p:nvSpPr>
          <p:spPr>
            <a:xfrm>
              <a:off x="4327025" y="4356225"/>
              <a:ext cx="194575" cy="194550"/>
            </a:xfrm>
            <a:custGeom>
              <a:avLst/>
              <a:gdLst/>
              <a:ahLst/>
              <a:cxnLst/>
              <a:rect l="l" t="t" r="r" b="b"/>
              <a:pathLst>
                <a:path w="7783" h="7782" extrusionOk="0">
                  <a:moveTo>
                    <a:pt x="5046" y="1"/>
                  </a:moveTo>
                  <a:lnTo>
                    <a:pt x="3101" y="2372"/>
                  </a:lnTo>
                  <a:lnTo>
                    <a:pt x="1" y="2736"/>
                  </a:lnTo>
                  <a:lnTo>
                    <a:pt x="2372" y="4682"/>
                  </a:lnTo>
                  <a:lnTo>
                    <a:pt x="2736" y="7782"/>
                  </a:lnTo>
                  <a:lnTo>
                    <a:pt x="4682" y="5411"/>
                  </a:lnTo>
                  <a:lnTo>
                    <a:pt x="7782" y="5046"/>
                  </a:lnTo>
                  <a:lnTo>
                    <a:pt x="5411" y="3101"/>
                  </a:lnTo>
                  <a:lnTo>
                    <a:pt x="50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3593;p80">
              <a:extLst>
                <a:ext uri="{FF2B5EF4-FFF2-40B4-BE49-F238E27FC236}">
                  <a16:creationId xmlns:a16="http://schemas.microsoft.com/office/drawing/2014/main" id="{20DF4989-F697-47AD-8FFE-CB752FF56E27}"/>
                </a:ext>
              </a:extLst>
            </p:cNvPr>
            <p:cNvSpPr/>
            <p:nvPr/>
          </p:nvSpPr>
          <p:spPr>
            <a:xfrm>
              <a:off x="4313350" y="4573550"/>
              <a:ext cx="224950" cy="216600"/>
            </a:xfrm>
            <a:custGeom>
              <a:avLst/>
              <a:gdLst/>
              <a:ahLst/>
              <a:cxnLst/>
              <a:rect l="l" t="t" r="r" b="b"/>
              <a:pathLst>
                <a:path w="8998" h="8664" extrusionOk="0">
                  <a:moveTo>
                    <a:pt x="3040" y="2797"/>
                  </a:moveTo>
                  <a:cubicBezTo>
                    <a:pt x="3040" y="2797"/>
                    <a:pt x="3800" y="1"/>
                    <a:pt x="4499" y="122"/>
                  </a:cubicBezTo>
                  <a:cubicBezTo>
                    <a:pt x="5198" y="214"/>
                    <a:pt x="6019" y="2402"/>
                    <a:pt x="6019" y="2402"/>
                  </a:cubicBezTo>
                  <a:cubicBezTo>
                    <a:pt x="6019" y="2402"/>
                    <a:pt x="8815" y="2797"/>
                    <a:pt x="8907" y="3466"/>
                  </a:cubicBezTo>
                  <a:cubicBezTo>
                    <a:pt x="8998" y="4165"/>
                    <a:pt x="6961" y="5199"/>
                    <a:pt x="6961" y="5199"/>
                  </a:cubicBezTo>
                  <a:cubicBezTo>
                    <a:pt x="6961" y="5199"/>
                    <a:pt x="8359" y="7934"/>
                    <a:pt x="7843" y="8299"/>
                  </a:cubicBezTo>
                  <a:cubicBezTo>
                    <a:pt x="7326" y="8664"/>
                    <a:pt x="4773" y="6870"/>
                    <a:pt x="4773" y="6870"/>
                  </a:cubicBezTo>
                  <a:cubicBezTo>
                    <a:pt x="4773" y="6870"/>
                    <a:pt x="2493" y="8633"/>
                    <a:pt x="1764" y="8360"/>
                  </a:cubicBezTo>
                  <a:cubicBezTo>
                    <a:pt x="1338" y="8177"/>
                    <a:pt x="2463" y="5381"/>
                    <a:pt x="2463" y="5381"/>
                  </a:cubicBezTo>
                  <a:cubicBezTo>
                    <a:pt x="2463" y="5381"/>
                    <a:pt x="1" y="4226"/>
                    <a:pt x="213" y="3557"/>
                  </a:cubicBezTo>
                  <a:cubicBezTo>
                    <a:pt x="426" y="2919"/>
                    <a:pt x="3040" y="2797"/>
                    <a:pt x="3040" y="27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3594;p80">
              <a:extLst>
                <a:ext uri="{FF2B5EF4-FFF2-40B4-BE49-F238E27FC236}">
                  <a16:creationId xmlns:a16="http://schemas.microsoft.com/office/drawing/2014/main" id="{0EBAF40A-8203-4642-A4A4-A26CE16918DA}"/>
                </a:ext>
              </a:extLst>
            </p:cNvPr>
            <p:cNvSpPr/>
            <p:nvPr/>
          </p:nvSpPr>
          <p:spPr>
            <a:xfrm>
              <a:off x="2736575" y="4398775"/>
              <a:ext cx="222675" cy="218125"/>
            </a:xfrm>
            <a:custGeom>
              <a:avLst/>
              <a:gdLst/>
              <a:ahLst/>
              <a:cxnLst/>
              <a:rect l="l" t="t" r="r" b="b"/>
              <a:pathLst>
                <a:path w="8907" h="8725" extrusionOk="0">
                  <a:moveTo>
                    <a:pt x="2797" y="2888"/>
                  </a:moveTo>
                  <a:cubicBezTo>
                    <a:pt x="2797" y="2888"/>
                    <a:pt x="3101" y="31"/>
                    <a:pt x="3800" y="1"/>
                  </a:cubicBezTo>
                  <a:cubicBezTo>
                    <a:pt x="4529" y="1"/>
                    <a:pt x="5685" y="2037"/>
                    <a:pt x="5685" y="2037"/>
                  </a:cubicBezTo>
                  <a:cubicBezTo>
                    <a:pt x="5685" y="2037"/>
                    <a:pt x="8511" y="1977"/>
                    <a:pt x="8694" y="2645"/>
                  </a:cubicBezTo>
                  <a:cubicBezTo>
                    <a:pt x="8906" y="3284"/>
                    <a:pt x="7022" y="4651"/>
                    <a:pt x="7022" y="4651"/>
                  </a:cubicBezTo>
                  <a:cubicBezTo>
                    <a:pt x="7022" y="4651"/>
                    <a:pt x="8846" y="7113"/>
                    <a:pt x="8390" y="7569"/>
                  </a:cubicBezTo>
                  <a:cubicBezTo>
                    <a:pt x="7934" y="7995"/>
                    <a:pt x="5137" y="6627"/>
                    <a:pt x="5137" y="6627"/>
                  </a:cubicBezTo>
                  <a:cubicBezTo>
                    <a:pt x="5137" y="6627"/>
                    <a:pt x="3162" y="8724"/>
                    <a:pt x="2402" y="8572"/>
                  </a:cubicBezTo>
                  <a:cubicBezTo>
                    <a:pt x="1946" y="8481"/>
                    <a:pt x="2615" y="5533"/>
                    <a:pt x="2615" y="5533"/>
                  </a:cubicBezTo>
                  <a:cubicBezTo>
                    <a:pt x="2615" y="5533"/>
                    <a:pt x="1" y="4773"/>
                    <a:pt x="122" y="4104"/>
                  </a:cubicBezTo>
                  <a:cubicBezTo>
                    <a:pt x="213" y="3436"/>
                    <a:pt x="2797" y="2888"/>
                    <a:pt x="2797" y="28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3595;p80">
              <a:extLst>
                <a:ext uri="{FF2B5EF4-FFF2-40B4-BE49-F238E27FC236}">
                  <a16:creationId xmlns:a16="http://schemas.microsoft.com/office/drawing/2014/main" id="{256AF09A-77FC-4E54-8A23-A1A9506E2F76}"/>
                </a:ext>
              </a:extLst>
            </p:cNvPr>
            <p:cNvSpPr/>
            <p:nvPr/>
          </p:nvSpPr>
          <p:spPr>
            <a:xfrm>
              <a:off x="4557275" y="4508175"/>
              <a:ext cx="94250" cy="82475"/>
            </a:xfrm>
            <a:custGeom>
              <a:avLst/>
              <a:gdLst/>
              <a:ahLst/>
              <a:cxnLst/>
              <a:rect l="l" t="t" r="r" b="b"/>
              <a:pathLst>
                <a:path w="3770" h="3299" extrusionOk="0">
                  <a:moveTo>
                    <a:pt x="1894" y="1"/>
                  </a:moveTo>
                  <a:cubicBezTo>
                    <a:pt x="1384" y="1"/>
                    <a:pt x="878" y="231"/>
                    <a:pt x="548" y="671"/>
                  </a:cubicBezTo>
                  <a:cubicBezTo>
                    <a:pt x="1" y="1430"/>
                    <a:pt x="183" y="2464"/>
                    <a:pt x="912" y="2981"/>
                  </a:cubicBezTo>
                  <a:cubicBezTo>
                    <a:pt x="1212" y="3196"/>
                    <a:pt x="1555" y="3299"/>
                    <a:pt x="1891" y="3299"/>
                  </a:cubicBezTo>
                  <a:cubicBezTo>
                    <a:pt x="2407" y="3299"/>
                    <a:pt x="2910" y="3058"/>
                    <a:pt x="3223" y="2616"/>
                  </a:cubicBezTo>
                  <a:cubicBezTo>
                    <a:pt x="3770" y="1886"/>
                    <a:pt x="3587" y="853"/>
                    <a:pt x="2858" y="306"/>
                  </a:cubicBezTo>
                  <a:cubicBezTo>
                    <a:pt x="2568" y="101"/>
                    <a:pt x="2230" y="1"/>
                    <a:pt x="1894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3596;p80">
              <a:extLst>
                <a:ext uri="{FF2B5EF4-FFF2-40B4-BE49-F238E27FC236}">
                  <a16:creationId xmlns:a16="http://schemas.microsoft.com/office/drawing/2014/main" id="{09BA793F-82A5-4448-A3D1-B3C5B93F8AAC}"/>
                </a:ext>
              </a:extLst>
            </p:cNvPr>
            <p:cNvSpPr/>
            <p:nvPr/>
          </p:nvSpPr>
          <p:spPr>
            <a:xfrm>
              <a:off x="2700100" y="4638625"/>
              <a:ext cx="57775" cy="51500"/>
            </a:xfrm>
            <a:custGeom>
              <a:avLst/>
              <a:gdLst/>
              <a:ahLst/>
              <a:cxnLst/>
              <a:rect l="l" t="t" r="r" b="b"/>
              <a:pathLst>
                <a:path w="2311" h="2060" extrusionOk="0">
                  <a:moveTo>
                    <a:pt x="1125" y="1"/>
                  </a:moveTo>
                  <a:cubicBezTo>
                    <a:pt x="1024" y="1"/>
                    <a:pt x="922" y="14"/>
                    <a:pt x="821" y="42"/>
                  </a:cubicBezTo>
                  <a:cubicBezTo>
                    <a:pt x="304" y="225"/>
                    <a:pt x="1" y="802"/>
                    <a:pt x="183" y="1349"/>
                  </a:cubicBezTo>
                  <a:cubicBezTo>
                    <a:pt x="307" y="1795"/>
                    <a:pt x="734" y="2060"/>
                    <a:pt x="1167" y="2060"/>
                  </a:cubicBezTo>
                  <a:cubicBezTo>
                    <a:pt x="1266" y="2060"/>
                    <a:pt x="1364" y="2046"/>
                    <a:pt x="1460" y="2018"/>
                  </a:cubicBezTo>
                  <a:cubicBezTo>
                    <a:pt x="2007" y="1836"/>
                    <a:pt x="2311" y="1258"/>
                    <a:pt x="2128" y="711"/>
                  </a:cubicBezTo>
                  <a:cubicBezTo>
                    <a:pt x="1980" y="265"/>
                    <a:pt x="1568" y="1"/>
                    <a:pt x="1125" y="1"/>
                  </a:cubicBezTo>
                  <a:close/>
                </a:path>
              </a:pathLst>
            </a:custGeom>
            <a:solidFill>
              <a:srgbClr val="4FC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2EF852-8D92-28E5-36E4-EB2B38BC93A7}"/>
              </a:ext>
            </a:extLst>
          </p:cNvPr>
          <p:cNvSpPr/>
          <p:nvPr/>
        </p:nvSpPr>
        <p:spPr>
          <a:xfrm>
            <a:off x="1895648" y="3829341"/>
            <a:ext cx="8133958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Word Family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23CFB-8877-0E4A-F735-895F2DBBD062}"/>
              </a:ext>
            </a:extLst>
          </p:cNvPr>
          <p:cNvSpPr/>
          <p:nvPr/>
        </p:nvSpPr>
        <p:spPr>
          <a:xfrm>
            <a:off x="5323481" y="802238"/>
            <a:ext cx="2133600" cy="24511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513F75E-7E8D-0298-4205-A8DC8ABDB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682" y="802239"/>
            <a:ext cx="1383712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ll</a:t>
            </a:r>
            <a:endParaRPr kumimoji="0" lang="en-PH" sz="15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D5AF6DC-AD51-2E1B-391B-E23489BA0003}"/>
              </a:ext>
            </a:extLst>
          </p:cNvPr>
          <p:cNvSpPr/>
          <p:nvPr/>
        </p:nvSpPr>
        <p:spPr>
          <a:xfrm>
            <a:off x="3266081" y="802238"/>
            <a:ext cx="2133600" cy="2451100"/>
          </a:xfrm>
          <a:prstGeom prst="rect">
            <a:avLst/>
          </a:prstGeom>
          <a:solidFill>
            <a:srgbClr val="EB0578"/>
          </a:solidFill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3" name="TextBox 10">
            <a:extLst>
              <a:ext uri="{FF2B5EF4-FFF2-40B4-BE49-F238E27FC236}">
                <a16:creationId xmlns:a16="http://schemas.microsoft.com/office/drawing/2014/main" id="{81ABAF71-CE69-B346-10BD-C964CCA29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9481" y="802239"/>
            <a:ext cx="1098378" cy="24006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FEBF0A-115E-6C0C-5891-938F733B36B3}"/>
              </a:ext>
            </a:extLst>
          </p:cNvPr>
          <p:cNvSpPr/>
          <p:nvPr/>
        </p:nvSpPr>
        <p:spPr>
          <a:xfrm>
            <a:off x="5577846" y="579550"/>
            <a:ext cx="2133600" cy="2707590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D83F7687-87EC-ED03-DFBB-EFE7AF03BABB}"/>
              </a:ext>
            </a:extLst>
          </p:cNvPr>
          <p:cNvSpPr/>
          <p:nvPr/>
        </p:nvSpPr>
        <p:spPr>
          <a:xfrm>
            <a:off x="7858287" y="1283163"/>
            <a:ext cx="605307" cy="360609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FC0B62F-AD7F-B25F-8D51-5C33356BAA0E}"/>
              </a:ext>
            </a:extLst>
          </p:cNvPr>
          <p:cNvSpPr txBox="1"/>
          <p:nvPr/>
        </p:nvSpPr>
        <p:spPr>
          <a:xfrm>
            <a:off x="8415306" y="819038"/>
            <a:ext cx="339622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Digraph</a:t>
            </a:r>
          </a:p>
          <a:p>
            <a:pPr algn="ctr"/>
            <a:endParaRPr lang="en-US" sz="44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  <a:p>
            <a:pPr marL="685800" indent="-685800" algn="ctr">
              <a:buFont typeface="Wingdings" panose="05000000000000000000" pitchFamily="2" charset="2"/>
              <a:buChar char="q"/>
            </a:pPr>
            <a:r>
              <a:rPr lang="en-US" sz="28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2 letters with one sound</a:t>
            </a:r>
            <a:endParaRPr lang="en-PH" sz="32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06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4" grpId="0" animBg="1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5335C920-1411-4432-B63B-6DAFF86BF86D}"/>
              </a:ext>
            </a:extLst>
          </p:cNvPr>
          <p:cNvGrpSpPr/>
          <p:nvPr/>
        </p:nvGrpSpPr>
        <p:grpSpPr>
          <a:xfrm>
            <a:off x="195743" y="3582521"/>
            <a:ext cx="11860696" cy="1439465"/>
            <a:chOff x="165652" y="4197625"/>
            <a:chExt cx="11860696" cy="101422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7974B03-5C85-4DA8-8FB7-AE148437E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B1F156-EA64-4AAF-BB0F-2D68291080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B490DC-B3A8-427C-955C-938647EA0F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CFAE259-833B-4D70-81CA-6EAD8C5765E0}"/>
              </a:ext>
            </a:extLst>
          </p:cNvPr>
          <p:cNvGrpSpPr/>
          <p:nvPr/>
        </p:nvGrpSpPr>
        <p:grpSpPr>
          <a:xfrm>
            <a:off x="195743" y="1580844"/>
            <a:ext cx="11860696" cy="1439465"/>
            <a:chOff x="165652" y="4197625"/>
            <a:chExt cx="11860696" cy="101422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9CC72F2-A41B-45D1-B593-9DA0B5D79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197625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649027-B4F3-413C-A92D-F8A0B3881E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5211852"/>
              <a:ext cx="11860696" cy="1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FA1E95-9350-4D28-9FEE-248DCF8966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652" y="4704737"/>
              <a:ext cx="1186069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537845-D09C-473F-B7B1-045992E54C73}"/>
              </a:ext>
            </a:extLst>
          </p:cNvPr>
          <p:cNvSpPr txBox="1"/>
          <p:nvPr/>
        </p:nvSpPr>
        <p:spPr>
          <a:xfrm>
            <a:off x="3688199" y="78660"/>
            <a:ext cx="4339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-ell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76F7DD-3A4F-4991-931D-EBEABBC5CEAE}"/>
              </a:ext>
            </a:extLst>
          </p:cNvPr>
          <p:cNvSpPr txBox="1"/>
          <p:nvPr/>
        </p:nvSpPr>
        <p:spPr>
          <a:xfrm>
            <a:off x="-49982" y="1459560"/>
            <a:ext cx="48146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b-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ell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0C515B-1034-49D5-9888-D184DC6F0E5B}"/>
              </a:ext>
            </a:extLst>
          </p:cNvPr>
          <p:cNvSpPr txBox="1"/>
          <p:nvPr/>
        </p:nvSpPr>
        <p:spPr>
          <a:xfrm>
            <a:off x="256812" y="3444576"/>
            <a:ext cx="43390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w-</a:t>
            </a:r>
            <a:r>
              <a:rPr lang="en-US" sz="11500" b="1" u="sng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ell</a:t>
            </a:r>
            <a:endParaRPr lang="en-PH" sz="11500" b="1" u="sng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528060-7341-4FB0-BBF1-9F22C7F66CDD}"/>
              </a:ext>
            </a:extLst>
          </p:cNvPr>
          <p:cNvSpPr txBox="1"/>
          <p:nvPr/>
        </p:nvSpPr>
        <p:spPr>
          <a:xfrm>
            <a:off x="5020358" y="1507589"/>
            <a:ext cx="433901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bell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339E86-9BFB-4182-A841-761215012D77}"/>
              </a:ext>
            </a:extLst>
          </p:cNvPr>
          <p:cNvSpPr txBox="1"/>
          <p:nvPr/>
        </p:nvSpPr>
        <p:spPr>
          <a:xfrm>
            <a:off x="5020358" y="3441927"/>
            <a:ext cx="43390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well</a:t>
            </a:r>
            <a:endParaRPr lang="en-PH" sz="11500" b="1" dirty="0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pic>
        <p:nvPicPr>
          <p:cNvPr id="45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12308B5C-FCE2-4F8C-9814-81508AE7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9" y="3203834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Index finger Pointing , Pointer Finger s, person's right hand illustration  PNG clipart | free cliparts | UIHere">
            <a:extLst>
              <a:ext uri="{FF2B5EF4-FFF2-40B4-BE49-F238E27FC236}">
                <a16:creationId xmlns:a16="http://schemas.microsoft.com/office/drawing/2014/main" id="{5F01D4A8-D22A-4B64-AE1C-C31F40352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67" b="99000" l="9753" r="89973">
                        <a14:foregroundMark x1="35989" y1="2333" x2="43132" y2="10000"/>
                        <a14:foregroundMark x1="40659" y1="91333" x2="40934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9" y="5135660"/>
            <a:ext cx="1470678" cy="1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hiny golden bell Royalty Free Vector Image - VectorStock">
            <a:extLst>
              <a:ext uri="{FF2B5EF4-FFF2-40B4-BE49-F238E27FC236}">
                <a16:creationId xmlns:a16="http://schemas.microsoft.com/office/drawing/2014/main" id="{F7E87162-42DF-4C26-A073-91C4AB13E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19" b="91019" l="5467" r="94400">
                        <a14:foregroundMark x1="38400" y1="11111" x2="38800" y2="4167"/>
                        <a14:foregroundMark x1="51200" y1="1111" x2="54000" y2="1111"/>
                        <a14:foregroundMark x1="5600" y1="75833" x2="8800" y2="85000"/>
                        <a14:foregroundMark x1="49600" y1="91111" x2="54400" y2="90556"/>
                        <a14:foregroundMark x1="92400" y1="76389" x2="94400" y2="8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8790">
            <a:off x="9788197" y="1208116"/>
            <a:ext cx="1599596" cy="190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ownload hd Well Done - Sources Of Water Well Clipart and use the free  clipart for your creative project. | Water drawing, Water well, Cartoon clip  art">
            <a:extLst>
              <a:ext uri="{FF2B5EF4-FFF2-40B4-BE49-F238E27FC236}">
                <a16:creationId xmlns:a16="http://schemas.microsoft.com/office/drawing/2014/main" id="{D0A5A472-5922-4E77-BD47-D0E3034B1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80" b="89961" l="8523" r="93864">
                        <a14:foregroundMark x1="8636" y1="10561" x2="8636" y2="15515"/>
                        <a14:foregroundMark x1="17841" y1="9387" x2="17500" y2="9778"/>
                        <a14:foregroundMark x1="22159" y1="9387" x2="29545" y2="8344"/>
                        <a14:foregroundMark x1="29545" y1="8344" x2="33977" y2="8344"/>
                        <a14:foregroundMark x1="74432" y1="7562" x2="74432" y2="10561"/>
                        <a14:foregroundMark x1="35682" y1="7562" x2="41818" y2="6910"/>
                        <a14:foregroundMark x1="41818" y1="6910" x2="42045" y2="6910"/>
                        <a14:foregroundMark x1="93864" y1="30769" x2="87727" y2="28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845" y="3149684"/>
            <a:ext cx="2910858" cy="250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1873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44444E-6 L 0.18828 -0.0041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L 0.18828 -0.0041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2" grpId="0"/>
      <p:bldP spid="42" grpId="1"/>
      <p:bldP spid="42" grpId="2"/>
      <p:bldP spid="43" grpId="0"/>
      <p:bldP spid="43" grpId="1"/>
      <p:bldP spid="43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082D02-2AC2-DA96-7AF2-2DB710217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242" y="2518967"/>
            <a:ext cx="5385515" cy="325150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59DB3F4-57CF-365E-4ACA-75D0850FD95F}"/>
              </a:ext>
            </a:extLst>
          </p:cNvPr>
          <p:cNvSpPr/>
          <p:nvPr/>
        </p:nvSpPr>
        <p:spPr>
          <a:xfrm>
            <a:off x="2769879" y="689406"/>
            <a:ext cx="7030900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0" b="1" i="0" u="none" strike="noStrike" kern="1200" cap="none" spc="0" normalizeH="0" baseline="0" noProof="0" dirty="0">
                <a:ln w="22225">
                  <a:solidFill>
                    <a:srgbClr val="8784C7"/>
                  </a:solidFill>
                  <a:prstDash val="solid"/>
                </a:ln>
                <a:solidFill>
                  <a:srgbClr val="8784C7">
                    <a:lumMod val="40000"/>
                    <a:lumOff val="60000"/>
                  </a:srgbClr>
                </a:solidFill>
                <a:effectLst/>
                <a:uLnTx/>
                <a:uFillTx/>
                <a:latin typeface="KG Primary Penmanship" panose="020005060000000200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Enrichment</a:t>
            </a:r>
          </a:p>
        </p:txBody>
      </p:sp>
    </p:spTree>
    <p:extLst>
      <p:ext uri="{BB962C8B-B14F-4D97-AF65-F5344CB8AC3E}">
        <p14:creationId xmlns:p14="http://schemas.microsoft.com/office/powerpoint/2010/main" val="1013515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495706"/>
              </p:ext>
            </p:extLst>
          </p:nvPr>
        </p:nvGraphicFramePr>
        <p:xfrm>
          <a:off x="249320" y="1932097"/>
          <a:ext cx="32353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314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6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b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d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086601" y="1706880"/>
          <a:ext cx="342900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6485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l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d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916641"/>
              </p:ext>
            </p:extLst>
          </p:nvPr>
        </p:nvGraphicFramePr>
        <p:xfrm>
          <a:off x="2403113" y="4541519"/>
          <a:ext cx="3505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0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f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d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Picture 8"/>
          <p:cNvPicPr/>
          <p:nvPr/>
        </p:nvPicPr>
        <p:blipFill>
          <a:blip r:embed="rId3"/>
          <a:stretch>
            <a:fillRect/>
          </a:stretch>
        </p:blipFill>
        <p:spPr>
          <a:xfrm>
            <a:off x="3657600" y="1706881"/>
            <a:ext cx="2438399" cy="212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4"/>
          <a:stretch>
            <a:fillRect/>
          </a:stretch>
        </p:blipFill>
        <p:spPr>
          <a:xfrm>
            <a:off x="10834771" y="893617"/>
            <a:ext cx="1245612" cy="1617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0543375" y="3745435"/>
            <a:ext cx="1066800" cy="1202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Image result for fed clip art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2851" y="4269105"/>
            <a:ext cx="1428302" cy="194256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7010400" y="4508197"/>
          <a:ext cx="3505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0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r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d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88342"/>
              </p:ext>
            </p:extLst>
          </p:nvPr>
        </p:nvGraphicFramePr>
        <p:xfrm>
          <a:off x="422236" y="1143001"/>
          <a:ext cx="32353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314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6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w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d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862206"/>
              </p:ext>
            </p:extLst>
          </p:nvPr>
        </p:nvGraphicFramePr>
        <p:xfrm>
          <a:off x="3862051" y="3050974"/>
          <a:ext cx="342900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6485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d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323379"/>
              </p:ext>
            </p:extLst>
          </p:nvPr>
        </p:nvGraphicFramePr>
        <p:xfrm>
          <a:off x="6486600" y="5087155"/>
          <a:ext cx="3505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0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Z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d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Picture 8"/>
          <p:cNvPicPr/>
          <p:nvPr/>
        </p:nvPicPr>
        <p:blipFill>
          <a:blip r:embed="rId3"/>
          <a:stretch>
            <a:fillRect/>
          </a:stretch>
        </p:blipFill>
        <p:spPr>
          <a:xfrm>
            <a:off x="4189928" y="689580"/>
            <a:ext cx="1386624" cy="187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4"/>
          <a:stretch>
            <a:fillRect/>
          </a:stretch>
        </p:blipFill>
        <p:spPr>
          <a:xfrm>
            <a:off x="10557593" y="4239694"/>
            <a:ext cx="1252334" cy="2142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2EF038D-29E6-286C-3275-5870B93F3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3379" y="1509373"/>
            <a:ext cx="1498980" cy="26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18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757781"/>
              </p:ext>
            </p:extLst>
          </p:nvPr>
        </p:nvGraphicFramePr>
        <p:xfrm>
          <a:off x="628021" y="4173563"/>
          <a:ext cx="32766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5018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b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g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601904"/>
              </p:ext>
            </p:extLst>
          </p:nvPr>
        </p:nvGraphicFramePr>
        <p:xfrm>
          <a:off x="6230155" y="1806907"/>
          <a:ext cx="342900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6485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p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g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192619"/>
              </p:ext>
            </p:extLst>
          </p:nvPr>
        </p:nvGraphicFramePr>
        <p:xfrm>
          <a:off x="6700235" y="4663440"/>
          <a:ext cx="342900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6485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Miss Kindergarten" panose="02000000000000000000" pitchFamily="2" charset="0"/>
                        </a:rPr>
                        <a:t>k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g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9" descr="Image result for beg clipart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3524" y="3759558"/>
            <a:ext cx="1983123" cy="245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Image result for ke\g clipart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18139" y="3480521"/>
            <a:ext cx="1438589" cy="1777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5"/>
          <a:stretch>
            <a:fillRect/>
          </a:stretch>
        </p:blipFill>
        <p:spPr>
          <a:xfrm>
            <a:off x="3496679" y="753189"/>
            <a:ext cx="1989721" cy="267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59156" y="367050"/>
            <a:ext cx="1872178" cy="203421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354364"/>
              </p:ext>
            </p:extLst>
          </p:nvPr>
        </p:nvGraphicFramePr>
        <p:xfrm>
          <a:off x="884110" y="1303987"/>
          <a:ext cx="32353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314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6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l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g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85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978180"/>
              </p:ext>
            </p:extLst>
          </p:nvPr>
        </p:nvGraphicFramePr>
        <p:xfrm>
          <a:off x="461707" y="1286131"/>
          <a:ext cx="32353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314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6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d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n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173533"/>
              </p:ext>
            </p:extLst>
          </p:nvPr>
        </p:nvGraphicFramePr>
        <p:xfrm>
          <a:off x="3697072" y="3004128"/>
          <a:ext cx="342900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6485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h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n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870146"/>
              </p:ext>
            </p:extLst>
          </p:nvPr>
        </p:nvGraphicFramePr>
        <p:xfrm>
          <a:off x="5791200" y="4966950"/>
          <a:ext cx="3505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0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p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n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Picture 10" descr="Image result for den clipart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6353" y="704047"/>
            <a:ext cx="2119647" cy="1581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/>
          <p:nvPr/>
        </p:nvPicPr>
        <p:blipFill>
          <a:blip r:embed="rId4"/>
          <a:stretch>
            <a:fillRect/>
          </a:stretch>
        </p:blipFill>
        <p:spPr>
          <a:xfrm>
            <a:off x="7543800" y="1828801"/>
            <a:ext cx="2119646" cy="2110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/>
          <p:nvPr/>
        </p:nvPicPr>
        <p:blipFill>
          <a:blip r:embed="rId5"/>
          <a:stretch>
            <a:fillRect/>
          </a:stretch>
        </p:blipFill>
        <p:spPr>
          <a:xfrm>
            <a:off x="9663446" y="4339425"/>
            <a:ext cx="1658254" cy="160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590932"/>
              </p:ext>
            </p:extLst>
          </p:nvPr>
        </p:nvGraphicFramePr>
        <p:xfrm>
          <a:off x="202046" y="1231359"/>
          <a:ext cx="32353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314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6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m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n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036805"/>
              </p:ext>
            </p:extLst>
          </p:nvPr>
        </p:nvGraphicFramePr>
        <p:xfrm>
          <a:off x="3986840" y="3110377"/>
          <a:ext cx="342900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6485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B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n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34306"/>
              </p:ext>
            </p:extLst>
          </p:nvPr>
        </p:nvGraphicFramePr>
        <p:xfrm>
          <a:off x="5430533" y="5280810"/>
          <a:ext cx="3505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0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n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4" name="Pictur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9424360" y="4474425"/>
            <a:ext cx="1960564" cy="2025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Image result for Ben kid clip art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6201" y="2460626"/>
            <a:ext cx="1447799" cy="235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6" descr="Vector Graphics Cartoon Drawing Image Clip Art, PNG, 611x800px, Cartoon,  Business, Businessperson, Depositphotos, Drawing Download Free">
            <a:extLst>
              <a:ext uri="{FF2B5EF4-FFF2-40B4-BE49-F238E27FC236}">
                <a16:creationId xmlns:a16="http://schemas.microsoft.com/office/drawing/2014/main" id="{199CE31E-C4CF-940C-FA92-9D9BF840E9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25" b="90000" l="10000" r="90000">
                        <a14:foregroundMark x1="40000" y1="11125" x2="43537" y2="4250"/>
                        <a14:foregroundMark x1="43537" y1="4250" x2="50610" y2="250"/>
                        <a14:foregroundMark x1="50610" y1="250" x2="57927" y2="1750"/>
                        <a14:foregroundMark x1="57927" y1="1750" x2="50488" y2="6500"/>
                        <a14:foregroundMark x1="50488" y1="6500" x2="47317" y2="5500"/>
                        <a14:foregroundMark x1="53537" y1="1625" x2="46707" y2="1625"/>
                        <a14:foregroundMark x1="50244" y1="25875" x2="49756" y2="33125"/>
                        <a14:foregroundMark x1="49756" y1="33125" x2="52683" y2="49750"/>
                        <a14:foregroundMark x1="47805" y1="35875" x2="50854" y2="50000"/>
                        <a14:foregroundMark x1="53293" y1="37000" x2="57073" y2="48000"/>
                        <a14:foregroundMark x1="50488" y1="50500" x2="52439" y2="53625"/>
                        <a14:foregroundMark x1="52927" y1="55500" x2="47073" y2="54750"/>
                        <a14:foregroundMark x1="24512" y1="35500" x2="15854" y2="32000"/>
                        <a14:foregroundMark x1="75244" y1="39750" x2="82683" y2="36625"/>
                        <a14:foregroundMark x1="82683" y1="36625" x2="83049" y2="3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18"/>
          <a:stretch/>
        </p:blipFill>
        <p:spPr bwMode="auto">
          <a:xfrm>
            <a:off x="2945128" y="585421"/>
            <a:ext cx="2756213" cy="145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Vector Graphics Cartoon Drawing Image Clip Art, PNG, 611x800px, Cartoon,  Business, Businessperson, Depositphotos, Drawing Download Free">
            <a:extLst>
              <a:ext uri="{FF2B5EF4-FFF2-40B4-BE49-F238E27FC236}">
                <a16:creationId xmlns:a16="http://schemas.microsoft.com/office/drawing/2014/main" id="{5E99DEF5-2401-3E0D-285B-071614F978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25" b="90000" l="10000" r="90000">
                        <a14:foregroundMark x1="40000" y1="11125" x2="43537" y2="4250"/>
                        <a14:foregroundMark x1="43537" y1="4250" x2="50610" y2="250"/>
                        <a14:foregroundMark x1="50610" y1="250" x2="57927" y2="1750"/>
                        <a14:foregroundMark x1="57927" y1="1750" x2="50488" y2="6500"/>
                        <a14:foregroundMark x1="50488" y1="6500" x2="47317" y2="5500"/>
                        <a14:foregroundMark x1="53537" y1="1625" x2="46707" y2="1625"/>
                        <a14:foregroundMark x1="50244" y1="25875" x2="49756" y2="33125"/>
                        <a14:foregroundMark x1="49756" y1="33125" x2="52683" y2="49750"/>
                        <a14:foregroundMark x1="47805" y1="35875" x2="50854" y2="50000"/>
                        <a14:foregroundMark x1="53293" y1="37000" x2="57073" y2="48000"/>
                        <a14:foregroundMark x1="50488" y1="50500" x2="52439" y2="53625"/>
                        <a14:foregroundMark x1="52927" y1="55500" x2="47073" y2="54750"/>
                        <a14:foregroundMark x1="24512" y1="35500" x2="15854" y2="32000"/>
                        <a14:foregroundMark x1="75244" y1="39750" x2="82683" y2="36625"/>
                        <a14:foregroundMark x1="82683" y1="36625" x2="83049" y2="3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18"/>
          <a:stretch/>
        </p:blipFill>
        <p:spPr bwMode="auto">
          <a:xfrm>
            <a:off x="4323234" y="585420"/>
            <a:ext cx="2756213" cy="145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Vector Graphics Cartoon Drawing Image Clip Art, PNG, 611x800px, Cartoon,  Business, Businessperson, Depositphotos, Drawing Download Free">
            <a:extLst>
              <a:ext uri="{FF2B5EF4-FFF2-40B4-BE49-F238E27FC236}">
                <a16:creationId xmlns:a16="http://schemas.microsoft.com/office/drawing/2014/main" id="{1BD81CC3-3620-E7CB-5550-1CECA6213E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25" b="90000" l="10000" r="90000">
                        <a14:foregroundMark x1="40000" y1="11125" x2="43537" y2="4250"/>
                        <a14:foregroundMark x1="43537" y1="4250" x2="50610" y2="250"/>
                        <a14:foregroundMark x1="50610" y1="250" x2="57927" y2="1750"/>
                        <a14:foregroundMark x1="57927" y1="1750" x2="50488" y2="6500"/>
                        <a14:foregroundMark x1="50488" y1="6500" x2="47317" y2="5500"/>
                        <a14:foregroundMark x1="53537" y1="1625" x2="46707" y2="1625"/>
                        <a14:foregroundMark x1="50244" y1="25875" x2="49756" y2="33125"/>
                        <a14:foregroundMark x1="49756" y1="33125" x2="52683" y2="49750"/>
                        <a14:foregroundMark x1="47805" y1="35875" x2="50854" y2="50000"/>
                        <a14:foregroundMark x1="53293" y1="37000" x2="57073" y2="48000"/>
                        <a14:foregroundMark x1="50488" y1="50500" x2="52439" y2="53625"/>
                        <a14:foregroundMark x1="52927" y1="55500" x2="47073" y2="54750"/>
                        <a14:foregroundMark x1="24512" y1="35500" x2="15854" y2="32000"/>
                        <a14:foregroundMark x1="75244" y1="39750" x2="82683" y2="36625"/>
                        <a14:foregroundMark x1="82683" y1="36625" x2="83049" y2="3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18"/>
          <a:stretch/>
        </p:blipFill>
        <p:spPr bwMode="auto">
          <a:xfrm>
            <a:off x="5907050" y="585421"/>
            <a:ext cx="2756213" cy="145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88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129904"/>
              </p:ext>
            </p:extLst>
          </p:nvPr>
        </p:nvGraphicFramePr>
        <p:xfrm>
          <a:off x="159765" y="1345568"/>
          <a:ext cx="32353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314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6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j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781800" y="1601829"/>
          <a:ext cx="32766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5018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w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764327"/>
              </p:ext>
            </p:extLst>
          </p:nvPr>
        </p:nvGraphicFramePr>
        <p:xfrm>
          <a:off x="198401" y="4450080"/>
          <a:ext cx="342900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6485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m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270526"/>
              </p:ext>
            </p:extLst>
          </p:nvPr>
        </p:nvGraphicFramePr>
        <p:xfrm>
          <a:off x="6553200" y="3840480"/>
          <a:ext cx="3505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0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p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Picture 11" descr="Image result for met clipart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28993" y="4326717"/>
            <a:ext cx="1605008" cy="1932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Image result for jet clipart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5882" y="1584269"/>
            <a:ext cx="2065064" cy="144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/>
          <p:nvPr/>
        </p:nvPicPr>
        <p:blipFill>
          <a:blip r:embed="rId5"/>
          <a:stretch>
            <a:fillRect/>
          </a:stretch>
        </p:blipFill>
        <p:spPr>
          <a:xfrm>
            <a:off x="10155139" y="939484"/>
            <a:ext cx="1877096" cy="1909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BC8A7C-4377-43C9-AA59-8A5721341A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0" y="3908777"/>
            <a:ext cx="1983112" cy="2350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721723"/>
              </p:ext>
            </p:extLst>
          </p:nvPr>
        </p:nvGraphicFramePr>
        <p:xfrm>
          <a:off x="236311" y="1090245"/>
          <a:ext cx="32353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314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6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781800" y="1601829"/>
          <a:ext cx="32766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5018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v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490030"/>
              </p:ext>
            </p:extLst>
          </p:nvPr>
        </p:nvGraphicFramePr>
        <p:xfrm>
          <a:off x="139492" y="4407853"/>
          <a:ext cx="342900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6485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g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6858000" y="4419600"/>
          <a:ext cx="3505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0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n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3924837" y="4435947"/>
            <a:ext cx="2171163" cy="1906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/>
          <p:nvPr/>
        </p:nvPicPr>
        <p:blipFill>
          <a:blip r:embed="rId4"/>
          <a:stretch>
            <a:fillRect/>
          </a:stretch>
        </p:blipFill>
        <p:spPr>
          <a:xfrm>
            <a:off x="3848574" y="968887"/>
            <a:ext cx="2819084" cy="263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C4D402-8C7B-4816-9583-B6207141E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4955" y="499056"/>
            <a:ext cx="2186471" cy="29299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78088C-39B3-5C64-5272-DB3D431766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9550" y="3888369"/>
            <a:ext cx="2517280" cy="300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5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248767"/>
              </p:ext>
            </p:extLst>
          </p:nvPr>
        </p:nvGraphicFramePr>
        <p:xfrm>
          <a:off x="573787" y="1676400"/>
          <a:ext cx="32353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314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6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b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err="1">
                          <a:latin typeface="Twinkl" pitchFamily="2" charset="0"/>
                        </a:rPr>
                        <a:t>ll</a:t>
                      </a:r>
                      <a:endParaRPr lang="en-US" sz="6000" dirty="0">
                        <a:latin typeface="Twinkl" pitchFamily="2" charset="0"/>
                      </a:endParaRP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528263"/>
              </p:ext>
            </p:extLst>
          </p:nvPr>
        </p:nvGraphicFramePr>
        <p:xfrm>
          <a:off x="6293478" y="1668243"/>
          <a:ext cx="32766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5018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d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err="1">
                          <a:latin typeface="Twinkl" pitchFamily="2" charset="0"/>
                        </a:rPr>
                        <a:t>ll</a:t>
                      </a:r>
                      <a:endParaRPr lang="en-US" sz="6000" dirty="0">
                        <a:latin typeface="Twinkl" pitchFamily="2" charset="0"/>
                      </a:endParaRP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162742"/>
              </p:ext>
            </p:extLst>
          </p:nvPr>
        </p:nvGraphicFramePr>
        <p:xfrm>
          <a:off x="369687" y="4609778"/>
          <a:ext cx="342900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6485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f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err="1">
                          <a:latin typeface="Twinkl" pitchFamily="2" charset="0"/>
                        </a:rPr>
                        <a:t>ll</a:t>
                      </a:r>
                      <a:endParaRPr lang="en-US" sz="6000" dirty="0">
                        <a:latin typeface="Twinkl" pitchFamily="2" charset="0"/>
                      </a:endParaRP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336805"/>
              </p:ext>
            </p:extLst>
          </p:nvPr>
        </p:nvGraphicFramePr>
        <p:xfrm>
          <a:off x="6606455" y="4424680"/>
          <a:ext cx="3505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0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j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err="1">
                          <a:latin typeface="Twinkl" pitchFamily="2" charset="0"/>
                        </a:rPr>
                        <a:t>ll</a:t>
                      </a:r>
                      <a:endParaRPr lang="en-US" sz="6000" dirty="0">
                        <a:latin typeface="Twinkl" pitchFamily="2" charset="0"/>
                      </a:endParaRP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Picture 10" descr="Image result for bell clipart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9905" y="1017432"/>
            <a:ext cx="1908619" cy="1739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/>
          <p:nvPr/>
        </p:nvPicPr>
        <p:blipFill>
          <a:blip r:embed="rId4"/>
          <a:stretch>
            <a:fillRect/>
          </a:stretch>
        </p:blipFill>
        <p:spPr>
          <a:xfrm>
            <a:off x="9965032" y="1172407"/>
            <a:ext cx="1908619" cy="2046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CBD503-3C75-F252-EA50-3F4F23E8D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2596" y="3343758"/>
            <a:ext cx="3034959" cy="21168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5F5D46-252F-DC3B-1DBC-22811D4B18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3004" y="4924810"/>
            <a:ext cx="2140647" cy="15599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230887"/>
              </p:ext>
            </p:extLst>
          </p:nvPr>
        </p:nvGraphicFramePr>
        <p:xfrm>
          <a:off x="390858" y="1828800"/>
          <a:ext cx="32353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314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6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err="1">
                          <a:latin typeface="Twinkl" pitchFamily="2" charset="0"/>
                        </a:rPr>
                        <a:t>ll</a:t>
                      </a:r>
                      <a:endParaRPr lang="en-US" sz="6000" dirty="0">
                        <a:latin typeface="Twinkl" pitchFamily="2" charset="0"/>
                      </a:endParaRP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047632"/>
              </p:ext>
            </p:extLst>
          </p:nvPr>
        </p:nvGraphicFramePr>
        <p:xfrm>
          <a:off x="400049" y="4139914"/>
          <a:ext cx="342900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6485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w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err="1">
                          <a:latin typeface="Twinkl" pitchFamily="2" charset="0"/>
                        </a:rPr>
                        <a:t>ll</a:t>
                      </a:r>
                      <a:endParaRPr lang="en-US" sz="6000" dirty="0">
                        <a:latin typeface="Twinkl" pitchFamily="2" charset="0"/>
                      </a:endParaRP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423670"/>
              </p:ext>
            </p:extLst>
          </p:nvPr>
        </p:nvGraphicFramePr>
        <p:xfrm>
          <a:off x="6096000" y="5064406"/>
          <a:ext cx="3505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60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y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err="1">
                          <a:latin typeface="Twinkl" pitchFamily="2" charset="0"/>
                        </a:rPr>
                        <a:t>ll</a:t>
                      </a:r>
                      <a:endParaRPr lang="en-US" sz="6000" dirty="0">
                        <a:latin typeface="Twinkl" pitchFamily="2" charset="0"/>
                      </a:endParaRP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Picture 11" descr="Image result for tell clipart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71944" y="0"/>
            <a:ext cx="3120056" cy="258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Image result for well clipart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0167" y="3661970"/>
            <a:ext cx="2305833" cy="2413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Image result for yell clipart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00823" y="3813296"/>
            <a:ext cx="2137892" cy="1647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Image result for sell clipart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6225" y="1135381"/>
            <a:ext cx="2179775" cy="17906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441056"/>
              </p:ext>
            </p:extLst>
          </p:nvPr>
        </p:nvGraphicFramePr>
        <p:xfrm>
          <a:off x="6387921" y="2242643"/>
          <a:ext cx="32766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5018"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200" b="1" spc="300" dirty="0">
                        <a:ln w="11430" cmpd="sng">
                          <a:solidFill>
                            <a:schemeClr val="accent1">
                              <a:tint val="1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5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omic Sans MS" panose="030F0702030302020204" pitchFamily="66" charset="0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t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Twinkl" pitchFamily="2" charset="0"/>
                        </a:rPr>
                        <a:t>e</a:t>
                      </a:r>
                    </a:p>
                  </a:txBody>
                  <a:tcPr>
                    <a:solidFill>
                      <a:srgbClr val="EB05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err="1">
                          <a:latin typeface="Twinkl" pitchFamily="2" charset="0"/>
                        </a:rPr>
                        <a:t>ll</a:t>
                      </a:r>
                      <a:endParaRPr lang="en-US" sz="6000" dirty="0">
                        <a:latin typeface="Twinkl" pitchFamily="2" charset="0"/>
                      </a:endParaRPr>
                    </a:p>
                  </a:txBody>
                  <a:tcPr>
                    <a:solidFill>
                      <a:srgbClr val="EB0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71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Freebies | Barney &amp; Friends">
            <a:extLst>
              <a:ext uri="{FF2B5EF4-FFF2-40B4-BE49-F238E27FC236}">
                <a16:creationId xmlns:a16="http://schemas.microsoft.com/office/drawing/2014/main" id="{9776261B-ED47-4AE2-972A-8233088B2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and Story Sticker by Waltermedia for iOS &amp; Android | GIPHY">
            <a:extLst>
              <a:ext uri="{FF2B5EF4-FFF2-40B4-BE49-F238E27FC236}">
                <a16:creationId xmlns:a16="http://schemas.microsoft.com/office/drawing/2014/main" id="{896621C0-69F3-4AEE-A47F-43DE803613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992" y="3329609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581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1"/>
          <p:cNvSpPr>
            <a:spLocks noChangeArrowheads="1"/>
          </p:cNvSpPr>
          <p:nvPr/>
        </p:nvSpPr>
        <p:spPr bwMode="auto">
          <a:xfrm>
            <a:off x="6710035" y="2362229"/>
            <a:ext cx="3103735" cy="22159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b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ell</a:t>
            </a:r>
            <a:endParaRPr kumimoji="0" lang="en-PH" sz="13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A7DA0F-2BF7-4367-B5A6-815767352CA4}"/>
              </a:ext>
            </a:extLst>
          </p:cNvPr>
          <p:cNvSpPr txBox="1"/>
          <p:nvPr/>
        </p:nvSpPr>
        <p:spPr>
          <a:xfrm>
            <a:off x="2895600" y="333976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1D8C4">
                    <a:lumMod val="10000"/>
                  </a:srgbClr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Run to the wall </a:t>
            </a:r>
            <a:r>
              <a:rPr lang="en-US" sz="2000" b="1" dirty="0">
                <a:solidFill>
                  <a:srgbClr val="61D8C4">
                    <a:lumMod val="10000"/>
                  </a:srgbClr>
                </a:solidFill>
                <a:latin typeface="Twinkl" pitchFamily="2" charset="0"/>
                <a:cs typeface="Arial" panose="020B0604020202020204" pitchFamily="34" charset="0"/>
              </a:rPr>
              <a:t>which shows the picture that corresponds to the word.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61D8C4">
                  <a:lumMod val="10000"/>
                </a:srgbClr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 descr="Shiny golden bell Royalty Free Vector Image - VectorStock">
            <a:extLst>
              <a:ext uri="{FF2B5EF4-FFF2-40B4-BE49-F238E27FC236}">
                <a16:creationId xmlns:a16="http://schemas.microsoft.com/office/drawing/2014/main" id="{FF676381-8CD9-5442-64B7-CE18416E7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19" b="91019" l="5467" r="94400">
                        <a14:foregroundMark x1="38400" y1="11111" x2="38800" y2="4167"/>
                        <a14:foregroundMark x1="51200" y1="1111" x2="54000" y2="1111"/>
                        <a14:foregroundMark x1="5600" y1="75833" x2="8800" y2="85000"/>
                        <a14:foregroundMark x1="49600" y1="91111" x2="54400" y2="90556"/>
                        <a14:foregroundMark x1="92400" y1="76389" x2="94400" y2="8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8790">
            <a:off x="2055876" y="1402146"/>
            <a:ext cx="3396077" cy="405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1"/>
          <p:cNvSpPr>
            <a:spLocks noChangeArrowheads="1"/>
          </p:cNvSpPr>
          <p:nvPr/>
        </p:nvSpPr>
        <p:spPr bwMode="auto">
          <a:xfrm>
            <a:off x="6710035" y="2362229"/>
            <a:ext cx="3087705" cy="22159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3800" b="1" dirty="0">
                <a:solidFill>
                  <a:srgbClr val="00B0F0"/>
                </a:solidFill>
                <a:latin typeface="Twinkl" pitchFamily="2" charset="0"/>
                <a:cs typeface="Arial" panose="020B0604020202020204" pitchFamily="34" charset="0"/>
              </a:rPr>
              <a:t>h</a:t>
            </a:r>
            <a:r>
              <a:rPr kumimoji="0" lang="en-US" sz="13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en</a:t>
            </a:r>
            <a:endParaRPr kumimoji="0" lang="en-PH" sz="13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6" descr="암탉이, 계란, 계란, 암탉, 닭 PNG Image and Clipart | 닭 그림, 그림, 동물 그림">
            <a:extLst>
              <a:ext uri="{FF2B5EF4-FFF2-40B4-BE49-F238E27FC236}">
                <a16:creationId xmlns:a16="http://schemas.microsoft.com/office/drawing/2014/main" id="{F199ABA3-6D24-9A04-A44E-294C5B7E1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276" b="96207" l="4500" r="92167">
                        <a14:foregroundMark x1="38833" y1="8448" x2="39333" y2="9655"/>
                        <a14:foregroundMark x1="44667" y1="19483" x2="47000" y2="27931"/>
                        <a14:foregroundMark x1="47000" y1="27931" x2="47000" y2="28103"/>
                        <a14:foregroundMark x1="43833" y1="25690" x2="39667" y2="17759"/>
                        <a14:foregroundMark x1="39667" y1="17759" x2="39667" y2="17586"/>
                        <a14:foregroundMark x1="35833" y1="21379" x2="35833" y2="25690"/>
                        <a14:foregroundMark x1="37000" y1="8621" x2="38333" y2="10517"/>
                        <a14:foregroundMark x1="92333" y1="29138" x2="87833" y2="51034"/>
                        <a14:foregroundMark x1="84000" y1="83621" x2="74333" y2="90000"/>
                        <a14:foregroundMark x1="74333" y1="90000" x2="23500" y2="87931"/>
                        <a14:foregroundMark x1="23500" y1="87931" x2="15333" y2="85862"/>
                        <a14:foregroundMark x1="15333" y1="85862" x2="14000" y2="83103"/>
                        <a14:foregroundMark x1="8333" y1="81724" x2="14000" y2="90345"/>
                        <a14:foregroundMark x1="14000" y1="90345" x2="21833" y2="94310"/>
                        <a14:foregroundMark x1="21833" y1="94310" x2="40833" y2="91897"/>
                        <a14:foregroundMark x1="40833" y1="91897" x2="40833" y2="91897"/>
                        <a14:foregroundMark x1="6333" y1="83103" x2="4500" y2="89828"/>
                        <a14:foregroundMark x1="23000" y1="95862" x2="61667" y2="962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260" y="1566535"/>
            <a:ext cx="3637569" cy="331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505D34-3E2D-60B8-E39D-99E36689EEBD}"/>
              </a:ext>
            </a:extLst>
          </p:cNvPr>
          <p:cNvSpPr txBox="1"/>
          <p:nvPr/>
        </p:nvSpPr>
        <p:spPr>
          <a:xfrm>
            <a:off x="2895600" y="333976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1D8C4">
                    <a:lumMod val="10000"/>
                  </a:srgbClr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Run to the wall </a:t>
            </a:r>
            <a:r>
              <a:rPr lang="en-US" sz="2000" b="1" dirty="0">
                <a:solidFill>
                  <a:srgbClr val="61D8C4">
                    <a:lumMod val="10000"/>
                  </a:srgbClr>
                </a:solidFill>
                <a:latin typeface="Twinkl" pitchFamily="2" charset="0"/>
                <a:cs typeface="Arial" panose="020B0604020202020204" pitchFamily="34" charset="0"/>
              </a:rPr>
              <a:t>which shows the picture that corresponds to the word.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61D8C4">
                  <a:lumMod val="10000"/>
                </a:srgbClr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302999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1"/>
          <p:cNvSpPr>
            <a:spLocks noChangeArrowheads="1"/>
          </p:cNvSpPr>
          <p:nvPr/>
        </p:nvSpPr>
        <p:spPr bwMode="auto">
          <a:xfrm>
            <a:off x="7309558" y="2439502"/>
            <a:ext cx="2504212" cy="22159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s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et</a:t>
            </a:r>
            <a:endParaRPr kumimoji="0" lang="en-PH" sz="13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AEA872-1465-6CF9-DEB7-EF13F77F0E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378230" y="1627443"/>
            <a:ext cx="3724204" cy="36031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3829D8-65E0-0304-297D-BFB3A7B39A05}"/>
              </a:ext>
            </a:extLst>
          </p:cNvPr>
          <p:cNvSpPr txBox="1"/>
          <p:nvPr/>
        </p:nvSpPr>
        <p:spPr>
          <a:xfrm>
            <a:off x="2895600" y="333976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1D8C4">
                    <a:lumMod val="10000"/>
                  </a:srgbClr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Run to the wall </a:t>
            </a:r>
            <a:r>
              <a:rPr lang="en-US" sz="2000" b="1" dirty="0">
                <a:solidFill>
                  <a:srgbClr val="61D8C4">
                    <a:lumMod val="10000"/>
                  </a:srgbClr>
                </a:solidFill>
                <a:latin typeface="Twinkl" pitchFamily="2" charset="0"/>
                <a:cs typeface="Arial" panose="020B0604020202020204" pitchFamily="34" charset="0"/>
              </a:rPr>
              <a:t>which shows the picture that corresponds to the word.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61D8C4">
                  <a:lumMod val="10000"/>
                </a:srgbClr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831707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1"/>
          <p:cNvSpPr>
            <a:spLocks noChangeArrowheads="1"/>
          </p:cNvSpPr>
          <p:nvPr/>
        </p:nvSpPr>
        <p:spPr bwMode="auto">
          <a:xfrm>
            <a:off x="6710035" y="2362229"/>
            <a:ext cx="3558988" cy="22159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w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ed</a:t>
            </a:r>
            <a:endParaRPr kumimoji="0" lang="en-PH" sz="13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36C356-90A9-2093-0670-59D6259BB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491593"/>
            <a:ext cx="2983606" cy="38748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C31CB8-3D6D-2DC6-FDDD-02313890E1E6}"/>
              </a:ext>
            </a:extLst>
          </p:cNvPr>
          <p:cNvSpPr txBox="1"/>
          <p:nvPr/>
        </p:nvSpPr>
        <p:spPr>
          <a:xfrm>
            <a:off x="2895600" y="333976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1D8C4">
                    <a:lumMod val="10000"/>
                  </a:srgbClr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Run to the wall </a:t>
            </a:r>
            <a:r>
              <a:rPr lang="en-US" sz="2000" b="1" dirty="0">
                <a:solidFill>
                  <a:srgbClr val="61D8C4">
                    <a:lumMod val="10000"/>
                  </a:srgbClr>
                </a:solidFill>
                <a:latin typeface="Twinkl" pitchFamily="2" charset="0"/>
                <a:cs typeface="Arial" panose="020B0604020202020204" pitchFamily="34" charset="0"/>
              </a:rPr>
              <a:t>which shows the picture that corresponds to the word.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61D8C4">
                  <a:lumMod val="10000"/>
                </a:srgbClr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922623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1"/>
          <p:cNvSpPr>
            <a:spLocks noChangeArrowheads="1"/>
          </p:cNvSpPr>
          <p:nvPr/>
        </p:nvSpPr>
        <p:spPr bwMode="auto">
          <a:xfrm>
            <a:off x="7011380" y="2172411"/>
            <a:ext cx="2541080" cy="22159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l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eg</a:t>
            </a:r>
            <a:endParaRPr kumimoji="0" lang="en-PH" sz="13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4" descr="Peg Cartoon Stock Illustrations – 802 Peg Cartoon Stock Illustrations,  Vectors &amp; Clipart - Dreamstime">
            <a:extLst>
              <a:ext uri="{FF2B5EF4-FFF2-40B4-BE49-F238E27FC236}">
                <a16:creationId xmlns:a16="http://schemas.microsoft.com/office/drawing/2014/main" id="{5C1E135E-B6AA-E113-A085-E0CCACCE3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82273">
            <a:off x="2179277" y="1072192"/>
            <a:ext cx="4010569" cy="441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0BBD42-52BF-4343-15B5-1FA8CD297740}"/>
              </a:ext>
            </a:extLst>
          </p:cNvPr>
          <p:cNvSpPr txBox="1"/>
          <p:nvPr/>
        </p:nvSpPr>
        <p:spPr>
          <a:xfrm>
            <a:off x="2895600" y="333976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1D8C4">
                    <a:lumMod val="10000"/>
                  </a:srgbClr>
                </a:solidFill>
                <a:effectLst/>
                <a:uLnTx/>
                <a:uFillTx/>
                <a:latin typeface="Twinkl" pitchFamily="2" charset="0"/>
                <a:ea typeface="+mn-ea"/>
                <a:cs typeface="Arial" panose="020B0604020202020204" pitchFamily="34" charset="0"/>
              </a:rPr>
              <a:t>Run to the wall </a:t>
            </a:r>
            <a:r>
              <a:rPr lang="en-US" sz="2000" b="1" dirty="0">
                <a:solidFill>
                  <a:srgbClr val="61D8C4">
                    <a:lumMod val="10000"/>
                  </a:srgbClr>
                </a:solidFill>
                <a:latin typeface="Twinkl" pitchFamily="2" charset="0"/>
                <a:cs typeface="Arial" panose="020B0604020202020204" pitchFamily="34" charset="0"/>
              </a:rPr>
              <a:t>which shows the picture that corresponds to the word.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61D8C4">
                  <a:lumMod val="10000"/>
                </a:srgbClr>
              </a:solidFill>
              <a:effectLst/>
              <a:uLnTx/>
              <a:uFillTx/>
              <a:latin typeface="Twinkl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69974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837A3A-1AB4-E93B-C127-1E175D0C7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675" y="1357312"/>
            <a:ext cx="443865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31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Freebies | Barney &amp; Friends">
            <a:extLst>
              <a:ext uri="{FF2B5EF4-FFF2-40B4-BE49-F238E27FC236}">
                <a16:creationId xmlns:a16="http://schemas.microsoft.com/office/drawing/2014/main" id="{9776261B-ED47-4AE2-972A-8233088B2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and Story Sticker by Waltermedia for iOS &amp; Android | GIPHY">
            <a:extLst>
              <a:ext uri="{FF2B5EF4-FFF2-40B4-BE49-F238E27FC236}">
                <a16:creationId xmlns:a16="http://schemas.microsoft.com/office/drawing/2014/main" id="{896621C0-69F3-4AEE-A47F-43DE803613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992" y="3329609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263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00502" y="419103"/>
            <a:ext cx="18774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Twinkl" pitchFamily="2" charset="0"/>
                <a:ea typeface="Verdana" panose="020B0604030504040204" pitchFamily="34" charset="0"/>
                <a:cs typeface="Verdana" panose="020B0604030504040204" pitchFamily="34" charset="0"/>
              </a:rPr>
              <a:t>Spelling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47009" y="3079951"/>
            <a:ext cx="2133600" cy="1828800"/>
          </a:xfrm>
          <a:prstGeom prst="rect">
            <a:avLst/>
          </a:prstGeom>
          <a:noFill/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80609" y="3079951"/>
            <a:ext cx="2133600" cy="2650408"/>
          </a:xfrm>
          <a:prstGeom prst="rect">
            <a:avLst/>
          </a:prstGeom>
          <a:noFill/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13409" y="2258343"/>
            <a:ext cx="2133600" cy="265040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014" y="1229157"/>
            <a:ext cx="1201738" cy="1357163"/>
          </a:xfrm>
          <a:prstGeom prst="rect">
            <a:avLst/>
          </a:prstGeom>
          <a:solidFill>
            <a:srgbClr val="EB0578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9A98D7-5DAA-44FD-A9F5-18608D47A0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273"/>
          <a:stretch/>
        </p:blipFill>
        <p:spPr>
          <a:xfrm>
            <a:off x="603163" y="1334550"/>
            <a:ext cx="2436194" cy="41889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733ACE-D791-620B-D372-51E1E7400C62}"/>
              </a:ext>
            </a:extLst>
          </p:cNvPr>
          <p:cNvSpPr/>
          <p:nvPr/>
        </p:nvSpPr>
        <p:spPr>
          <a:xfrm>
            <a:off x="9115849" y="797391"/>
            <a:ext cx="1201738" cy="1357163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2B0E35-C8F5-BCA6-1954-1A6563ADC8D2}"/>
              </a:ext>
            </a:extLst>
          </p:cNvPr>
          <p:cNvSpPr/>
          <p:nvPr/>
        </p:nvSpPr>
        <p:spPr>
          <a:xfrm>
            <a:off x="4964535" y="672214"/>
            <a:ext cx="1201738" cy="1357163"/>
          </a:xfrm>
          <a:prstGeom prst="rect">
            <a:avLst/>
          </a:prstGeom>
          <a:solidFill>
            <a:srgbClr val="EB0578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g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00502" y="419103"/>
            <a:ext cx="18774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Twinkl" pitchFamily="2" charset="0"/>
                <a:ea typeface="Verdana" panose="020B0604030504040204" pitchFamily="34" charset="0"/>
                <a:cs typeface="Verdana" panose="020B0604030504040204" pitchFamily="34" charset="0"/>
              </a:rPr>
              <a:t>Spelling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87921" y="3513042"/>
            <a:ext cx="2133600" cy="1828800"/>
          </a:xfrm>
          <a:prstGeom prst="rect">
            <a:avLst/>
          </a:prstGeom>
          <a:noFill/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21521" y="3513042"/>
            <a:ext cx="2133600" cy="1828799"/>
          </a:xfrm>
          <a:prstGeom prst="rect">
            <a:avLst/>
          </a:prstGeom>
          <a:noFill/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54321" y="3513040"/>
            <a:ext cx="2133600" cy="182880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08554" y="1075978"/>
            <a:ext cx="1201738" cy="1357163"/>
          </a:xfrm>
          <a:prstGeom prst="rect">
            <a:avLst/>
          </a:prstGeom>
          <a:solidFill>
            <a:srgbClr val="EB0578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733ACE-D791-620B-D372-51E1E7400C62}"/>
              </a:ext>
            </a:extLst>
          </p:cNvPr>
          <p:cNvSpPr/>
          <p:nvPr/>
        </p:nvSpPr>
        <p:spPr>
          <a:xfrm>
            <a:off x="7592101" y="1688872"/>
            <a:ext cx="1201738" cy="1357163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2B0E35-C8F5-BCA6-1954-1A6563ADC8D2}"/>
              </a:ext>
            </a:extLst>
          </p:cNvPr>
          <p:cNvSpPr/>
          <p:nvPr/>
        </p:nvSpPr>
        <p:spPr>
          <a:xfrm>
            <a:off x="9289760" y="881531"/>
            <a:ext cx="1201738" cy="1357163"/>
          </a:xfrm>
          <a:prstGeom prst="rect">
            <a:avLst/>
          </a:prstGeom>
          <a:solidFill>
            <a:srgbClr val="EB0578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n</a:t>
            </a:r>
          </a:p>
        </p:txBody>
      </p:sp>
      <p:pic>
        <p:nvPicPr>
          <p:cNvPr id="2" name="Picture 6" descr="Vector Graphics Cartoon Drawing Image Clip Art, PNG, 611x800px, Cartoon,  Business, Businessperson, Depositphotos, Drawing Download Free">
            <a:extLst>
              <a:ext uri="{FF2B5EF4-FFF2-40B4-BE49-F238E27FC236}">
                <a16:creationId xmlns:a16="http://schemas.microsoft.com/office/drawing/2014/main" id="{F1CE616E-69CA-8D9F-1078-4892E41569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25" b="90000" l="10000" r="90000">
                        <a14:foregroundMark x1="40000" y1="11125" x2="43537" y2="4250"/>
                        <a14:foregroundMark x1="43537" y1="4250" x2="50610" y2="250"/>
                        <a14:foregroundMark x1="50610" y1="250" x2="57927" y2="1750"/>
                        <a14:foregroundMark x1="57927" y1="1750" x2="50488" y2="6500"/>
                        <a14:foregroundMark x1="50488" y1="6500" x2="47317" y2="5500"/>
                        <a14:foregroundMark x1="53537" y1="1625" x2="46707" y2="1625"/>
                        <a14:foregroundMark x1="50244" y1="25875" x2="49756" y2="33125"/>
                        <a14:foregroundMark x1="49756" y1="33125" x2="52683" y2="49750"/>
                        <a14:foregroundMark x1="47805" y1="35875" x2="50854" y2="50000"/>
                        <a14:foregroundMark x1="53293" y1="37000" x2="57073" y2="48000"/>
                        <a14:foregroundMark x1="50488" y1="50500" x2="52439" y2="53625"/>
                        <a14:foregroundMark x1="52927" y1="55500" x2="47073" y2="54750"/>
                        <a14:foregroundMark x1="24512" y1="35500" x2="15854" y2="32000"/>
                        <a14:foregroundMark x1="75244" y1="39750" x2="82683" y2="36625"/>
                        <a14:foregroundMark x1="82683" y1="36625" x2="83049" y2="3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18"/>
          <a:stretch/>
        </p:blipFill>
        <p:spPr bwMode="auto">
          <a:xfrm>
            <a:off x="212065" y="1538135"/>
            <a:ext cx="3586957" cy="170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Vector Graphics Cartoon Drawing Image Clip Art, PNG, 611x800px, Cartoon,  Business, Businessperson, Depositphotos, Drawing Download Free">
            <a:extLst>
              <a:ext uri="{FF2B5EF4-FFF2-40B4-BE49-F238E27FC236}">
                <a16:creationId xmlns:a16="http://schemas.microsoft.com/office/drawing/2014/main" id="{0498A275-644A-FB2C-AD85-EE9ABAB018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25" b="90000" l="10000" r="90000">
                        <a14:foregroundMark x1="40000" y1="11125" x2="43537" y2="4250"/>
                        <a14:foregroundMark x1="43537" y1="4250" x2="50610" y2="250"/>
                        <a14:foregroundMark x1="50610" y1="250" x2="57927" y2="1750"/>
                        <a14:foregroundMark x1="57927" y1="1750" x2="50488" y2="6500"/>
                        <a14:foregroundMark x1="50488" y1="6500" x2="47317" y2="5500"/>
                        <a14:foregroundMark x1="53537" y1="1625" x2="46707" y2="1625"/>
                        <a14:foregroundMark x1="50244" y1="25875" x2="49756" y2="33125"/>
                        <a14:foregroundMark x1="49756" y1="33125" x2="52683" y2="49750"/>
                        <a14:foregroundMark x1="47805" y1="35875" x2="50854" y2="50000"/>
                        <a14:foregroundMark x1="53293" y1="37000" x2="57073" y2="48000"/>
                        <a14:foregroundMark x1="50488" y1="50500" x2="52439" y2="53625"/>
                        <a14:foregroundMark x1="52927" y1="55500" x2="47073" y2="54750"/>
                        <a14:foregroundMark x1="24512" y1="35500" x2="15854" y2="32000"/>
                        <a14:foregroundMark x1="75244" y1="39750" x2="82683" y2="36625"/>
                        <a14:foregroundMark x1="82683" y1="36625" x2="83049" y2="3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18"/>
          <a:stretch/>
        </p:blipFill>
        <p:spPr bwMode="auto">
          <a:xfrm>
            <a:off x="2053294" y="1560113"/>
            <a:ext cx="3228416" cy="170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Vector Graphics Cartoon Drawing Image Clip Art, PNG, 611x800px, Cartoon,  Business, Businessperson, Depositphotos, Drawing Download Free">
            <a:extLst>
              <a:ext uri="{FF2B5EF4-FFF2-40B4-BE49-F238E27FC236}">
                <a16:creationId xmlns:a16="http://schemas.microsoft.com/office/drawing/2014/main" id="{05AA8CD9-1AA4-E59F-0A3B-4FE5D4F8B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25" b="90000" l="10000" r="90000">
                        <a14:foregroundMark x1="40000" y1="11125" x2="43537" y2="4250"/>
                        <a14:foregroundMark x1="43537" y1="4250" x2="50610" y2="250"/>
                        <a14:foregroundMark x1="50610" y1="250" x2="57927" y2="1750"/>
                        <a14:foregroundMark x1="57927" y1="1750" x2="50488" y2="6500"/>
                        <a14:foregroundMark x1="50488" y1="6500" x2="47317" y2="5500"/>
                        <a14:foregroundMark x1="53537" y1="1625" x2="46707" y2="1625"/>
                        <a14:foregroundMark x1="50244" y1="25875" x2="49756" y2="33125"/>
                        <a14:foregroundMark x1="49756" y1="33125" x2="52683" y2="49750"/>
                        <a14:foregroundMark x1="47805" y1="35875" x2="50854" y2="50000"/>
                        <a14:foregroundMark x1="53293" y1="37000" x2="57073" y2="48000"/>
                        <a14:foregroundMark x1="50488" y1="50500" x2="52439" y2="53625"/>
                        <a14:foregroundMark x1="52927" y1="55500" x2="47073" y2="54750"/>
                        <a14:foregroundMark x1="24512" y1="35500" x2="15854" y2="32000"/>
                        <a14:foregroundMark x1="75244" y1="39750" x2="82683" y2="36625"/>
                        <a14:foregroundMark x1="82683" y1="36625" x2="83049" y2="3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18"/>
          <a:stretch/>
        </p:blipFill>
        <p:spPr bwMode="auto">
          <a:xfrm>
            <a:off x="1197460" y="1516158"/>
            <a:ext cx="3228416" cy="170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607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00502" y="419103"/>
            <a:ext cx="18774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Twinkl" pitchFamily="2" charset="0"/>
                <a:ea typeface="Verdana" panose="020B0604030504040204" pitchFamily="34" charset="0"/>
                <a:cs typeface="Verdana" panose="020B0604030504040204" pitchFamily="34" charset="0"/>
              </a:rPr>
              <a:t>Spelling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47009" y="3079951"/>
            <a:ext cx="2133600" cy="1828800"/>
          </a:xfrm>
          <a:prstGeom prst="rect">
            <a:avLst/>
          </a:prstGeom>
          <a:noFill/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80609" y="2258343"/>
            <a:ext cx="2133600" cy="2650408"/>
          </a:xfrm>
          <a:prstGeom prst="rect">
            <a:avLst/>
          </a:prstGeom>
          <a:noFill/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13409" y="3079951"/>
            <a:ext cx="2133600" cy="265040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39260" y="455405"/>
            <a:ext cx="1201738" cy="1357163"/>
          </a:xfrm>
          <a:prstGeom prst="rect">
            <a:avLst/>
          </a:prstGeom>
          <a:solidFill>
            <a:srgbClr val="EB0578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733ACE-D791-620B-D372-51E1E7400C62}"/>
              </a:ext>
            </a:extLst>
          </p:cNvPr>
          <p:cNvSpPr/>
          <p:nvPr/>
        </p:nvSpPr>
        <p:spPr>
          <a:xfrm>
            <a:off x="4469178" y="545557"/>
            <a:ext cx="1201738" cy="1357163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2B0E35-C8F5-BCA6-1954-1A6563ADC8D2}"/>
              </a:ext>
            </a:extLst>
          </p:cNvPr>
          <p:cNvSpPr/>
          <p:nvPr/>
        </p:nvSpPr>
        <p:spPr>
          <a:xfrm>
            <a:off x="6199195" y="1413459"/>
            <a:ext cx="1201738" cy="1357163"/>
          </a:xfrm>
          <a:prstGeom prst="rect">
            <a:avLst/>
          </a:prstGeom>
          <a:solidFill>
            <a:srgbClr val="EB0578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t</a:t>
            </a:r>
          </a:p>
        </p:txBody>
      </p:sp>
      <p:pic>
        <p:nvPicPr>
          <p:cNvPr id="2" name="Picture 4" descr="Free Free Cliparts Jets, Download Free Clip Art, Free Clip Art on Clipart  Library">
            <a:extLst>
              <a:ext uri="{FF2B5EF4-FFF2-40B4-BE49-F238E27FC236}">
                <a16:creationId xmlns:a16="http://schemas.microsoft.com/office/drawing/2014/main" id="{CC52145D-B777-B82F-4866-7E90C7679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05" b="96386" l="1758" r="99414">
                        <a14:foregroundMark x1="1758" y1="2008" x2="16016" y2="13253"/>
                        <a14:foregroundMark x1="30859" y1="13253" x2="25391" y2="14859"/>
                        <a14:foregroundMark x1="38672" y1="40562" x2="47266" y2="50602"/>
                        <a14:foregroundMark x1="47266" y1="50602" x2="47266" y2="50602"/>
                        <a14:foregroundMark x1="53906" y1="96386" x2="60938" y2="89558"/>
                        <a14:foregroundMark x1="96680" y1="71084" x2="90430" y2="71888"/>
                        <a14:foregroundMark x1="99414" y1="38956" x2="97266" y2="401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02" y="1633796"/>
            <a:ext cx="2973621" cy="144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37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00502" y="419103"/>
            <a:ext cx="18774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Twinkl" pitchFamily="2" charset="0"/>
                <a:ea typeface="Verdana" panose="020B0604030504040204" pitchFamily="34" charset="0"/>
                <a:cs typeface="Verdana" panose="020B0604030504040204" pitchFamily="34" charset="0"/>
              </a:rPr>
              <a:t>Spelling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47009" y="3079951"/>
            <a:ext cx="2133600" cy="1828800"/>
          </a:xfrm>
          <a:prstGeom prst="rect">
            <a:avLst/>
          </a:prstGeom>
          <a:noFill/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80609" y="2086377"/>
            <a:ext cx="2133600" cy="2822374"/>
          </a:xfrm>
          <a:prstGeom prst="rect">
            <a:avLst/>
          </a:prstGeom>
          <a:noFill/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13409" y="3079951"/>
            <a:ext cx="2133600" cy="18288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446540" y="292861"/>
            <a:ext cx="1201738" cy="1357163"/>
          </a:xfrm>
          <a:prstGeom prst="rect">
            <a:avLst/>
          </a:prstGeom>
          <a:solidFill>
            <a:srgbClr val="EB0578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733ACE-D791-620B-D372-51E1E7400C62}"/>
              </a:ext>
            </a:extLst>
          </p:cNvPr>
          <p:cNvSpPr/>
          <p:nvPr/>
        </p:nvSpPr>
        <p:spPr>
          <a:xfrm>
            <a:off x="4523118" y="419103"/>
            <a:ext cx="1201738" cy="1357163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2B0E35-C8F5-BCA6-1954-1A6563ADC8D2}"/>
              </a:ext>
            </a:extLst>
          </p:cNvPr>
          <p:cNvSpPr/>
          <p:nvPr/>
        </p:nvSpPr>
        <p:spPr>
          <a:xfrm>
            <a:off x="6467146" y="1086599"/>
            <a:ext cx="1201738" cy="1357163"/>
          </a:xfrm>
          <a:prstGeom prst="rect">
            <a:avLst/>
          </a:prstGeom>
          <a:solidFill>
            <a:srgbClr val="EB0578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G Miss Kindergarten" panose="02000000000000000000" pitchFamily="2" charset="0"/>
              </a:rPr>
              <a:t>ll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G Miss Kindergarten" panose="02000000000000000000" pitchFamily="2" charset="0"/>
            </a:endParaRPr>
          </a:p>
        </p:txBody>
      </p:sp>
      <p:pic>
        <p:nvPicPr>
          <p:cNvPr id="2" name="Picture 1" descr="Image result for sell clipart">
            <a:extLst>
              <a:ext uri="{FF2B5EF4-FFF2-40B4-BE49-F238E27FC236}">
                <a16:creationId xmlns:a16="http://schemas.microsoft.com/office/drawing/2014/main" id="{DCFC9A3B-0E31-5DC8-FB00-1499BFF3626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379" y="1765181"/>
            <a:ext cx="2569688" cy="22264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5076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00502" y="419103"/>
            <a:ext cx="18774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Twinkl" pitchFamily="2" charset="0"/>
                <a:ea typeface="Verdana" panose="020B0604030504040204" pitchFamily="34" charset="0"/>
                <a:cs typeface="Verdana" panose="020B0604030504040204" pitchFamily="34" charset="0"/>
              </a:rPr>
              <a:t>Spelling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0" y="3917078"/>
            <a:ext cx="2133600" cy="1828800"/>
          </a:xfrm>
          <a:prstGeom prst="rect">
            <a:avLst/>
          </a:prstGeom>
          <a:noFill/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34400" y="3095470"/>
            <a:ext cx="2133600" cy="2650408"/>
          </a:xfrm>
          <a:prstGeom prst="rect">
            <a:avLst/>
          </a:prstGeom>
          <a:noFill/>
          <a:ln>
            <a:solidFill>
              <a:srgbClr val="EB05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67200" y="3917078"/>
            <a:ext cx="2133600" cy="18288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92239" y="794286"/>
            <a:ext cx="1201738" cy="1357163"/>
          </a:xfrm>
          <a:prstGeom prst="rect">
            <a:avLst/>
          </a:prstGeom>
          <a:solidFill>
            <a:srgbClr val="EB0578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733ACE-D791-620B-D372-51E1E7400C62}"/>
              </a:ext>
            </a:extLst>
          </p:cNvPr>
          <p:cNvSpPr/>
          <p:nvPr/>
        </p:nvSpPr>
        <p:spPr>
          <a:xfrm>
            <a:off x="6608276" y="1790703"/>
            <a:ext cx="1201738" cy="1357163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w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2B0E35-C8F5-BCA6-1954-1A6563ADC8D2}"/>
              </a:ext>
            </a:extLst>
          </p:cNvPr>
          <p:cNvSpPr/>
          <p:nvPr/>
        </p:nvSpPr>
        <p:spPr>
          <a:xfrm>
            <a:off x="8534400" y="433540"/>
            <a:ext cx="1201738" cy="1357163"/>
          </a:xfrm>
          <a:prstGeom prst="rect">
            <a:avLst/>
          </a:prstGeom>
          <a:solidFill>
            <a:srgbClr val="EB0578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2" charset="0"/>
                <a:ea typeface="+mn-ea"/>
                <a:cs typeface="+mn-cs"/>
              </a:rPr>
              <a:t>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45E784-527F-8865-7785-055F59746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040" y="1770266"/>
            <a:ext cx="3227644" cy="265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585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F9D465-9D77-2888-2152-1A4113E30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599" y="1151452"/>
            <a:ext cx="5617952" cy="455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123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ADING MACHINE CVC words phonics sound e, middle e, blending lower case">
            <a:hlinkClick r:id="" action="ppaction://media"/>
            <a:extLst>
              <a:ext uri="{FF2B5EF4-FFF2-40B4-BE49-F238E27FC236}">
                <a16:creationId xmlns:a16="http://schemas.microsoft.com/office/drawing/2014/main" id="{DD0998D4-7F00-41E2-AE19-3A99C6BDEA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875" y="-1809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97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nd of Course Jeopardy by Slidesgo">
  <a:themeElements>
    <a:clrScheme name="Simple Light">
      <a:dk1>
        <a:srgbClr val="000000"/>
      </a:dk1>
      <a:lt1>
        <a:srgbClr val="FFFFFF"/>
      </a:lt1>
      <a:dk2>
        <a:srgbClr val="61D8C4"/>
      </a:dk2>
      <a:lt2>
        <a:srgbClr val="98DAED"/>
      </a:lt2>
      <a:accent1>
        <a:srgbClr val="FFB757"/>
      </a:accent1>
      <a:accent2>
        <a:srgbClr val="F27FB2"/>
      </a:accent2>
      <a:accent3>
        <a:srgbClr val="C2B9DB"/>
      </a:accent3>
      <a:accent4>
        <a:srgbClr val="F16790"/>
      </a:accent4>
      <a:accent5>
        <a:srgbClr val="B3AAD3"/>
      </a:accent5>
      <a:accent6>
        <a:srgbClr val="51C0B1"/>
      </a:accent6>
      <a:hlink>
        <a:srgbClr val="000000"/>
      </a:hlink>
      <a:folHlink>
        <a:srgbClr val="0097A7"/>
      </a:folHlink>
    </a:clrScheme>
    <a:fontScheme name="Custom 4">
      <a:majorFont>
        <a:latin typeface="Twinkl"/>
        <a:ea typeface=""/>
        <a:cs typeface=""/>
      </a:majorFont>
      <a:minorFont>
        <a:latin typeface="Twink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low">
  <a:themeElements>
    <a:clrScheme name="Custom 1">
      <a:dk1>
        <a:srgbClr val="FFFFFF"/>
      </a:dk1>
      <a:lt1>
        <a:sysClr val="window" lastClr="FFFFFF"/>
      </a:lt1>
      <a:dk2>
        <a:srgbClr val="FF1919"/>
      </a:dk2>
      <a:lt2>
        <a:srgbClr val="FFF39D"/>
      </a:lt2>
      <a:accent1>
        <a:srgbClr val="600000"/>
      </a:accent1>
      <a:accent2>
        <a:srgbClr val="FF6666"/>
      </a:accent2>
      <a:accent3>
        <a:srgbClr val="B32C16"/>
      </a:accent3>
      <a:accent4>
        <a:srgbClr val="F5CD2D"/>
      </a:accent4>
      <a:accent5>
        <a:srgbClr val="E65C01"/>
      </a:accent5>
      <a:accent6>
        <a:srgbClr val="FF2F30"/>
      </a:accent6>
      <a:hlink>
        <a:srgbClr val="D2611C"/>
      </a:hlink>
      <a:folHlink>
        <a:srgbClr val="C7000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Flow">
  <a:themeElements>
    <a:clrScheme name="Custom 1">
      <a:dk1>
        <a:srgbClr val="FFFFFF"/>
      </a:dk1>
      <a:lt1>
        <a:sysClr val="window" lastClr="FFFFFF"/>
      </a:lt1>
      <a:dk2>
        <a:srgbClr val="FF1919"/>
      </a:dk2>
      <a:lt2>
        <a:srgbClr val="FFF39D"/>
      </a:lt2>
      <a:accent1>
        <a:srgbClr val="600000"/>
      </a:accent1>
      <a:accent2>
        <a:srgbClr val="FF6666"/>
      </a:accent2>
      <a:accent3>
        <a:srgbClr val="B32C16"/>
      </a:accent3>
      <a:accent4>
        <a:srgbClr val="F5CD2D"/>
      </a:accent4>
      <a:accent5>
        <a:srgbClr val="E65C01"/>
      </a:accent5>
      <a:accent6>
        <a:srgbClr val="FF2F30"/>
      </a:accent6>
      <a:hlink>
        <a:srgbClr val="D2611C"/>
      </a:hlink>
      <a:folHlink>
        <a:srgbClr val="C7000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Flow">
  <a:themeElements>
    <a:clrScheme name="Custom 1">
      <a:dk1>
        <a:srgbClr val="FFFFFF"/>
      </a:dk1>
      <a:lt1>
        <a:sysClr val="window" lastClr="FFFFFF"/>
      </a:lt1>
      <a:dk2>
        <a:srgbClr val="FF1919"/>
      </a:dk2>
      <a:lt2>
        <a:srgbClr val="FFF39D"/>
      </a:lt2>
      <a:accent1>
        <a:srgbClr val="600000"/>
      </a:accent1>
      <a:accent2>
        <a:srgbClr val="FF6666"/>
      </a:accent2>
      <a:accent3>
        <a:srgbClr val="B32C16"/>
      </a:accent3>
      <a:accent4>
        <a:srgbClr val="F5CD2D"/>
      </a:accent4>
      <a:accent5>
        <a:srgbClr val="E65C01"/>
      </a:accent5>
      <a:accent6>
        <a:srgbClr val="FF2F30"/>
      </a:accent6>
      <a:hlink>
        <a:srgbClr val="D2611C"/>
      </a:hlink>
      <a:folHlink>
        <a:srgbClr val="C7000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Flow">
  <a:themeElements>
    <a:clrScheme name="Custom 1">
      <a:dk1>
        <a:srgbClr val="FFFFFF"/>
      </a:dk1>
      <a:lt1>
        <a:sysClr val="window" lastClr="FFFFFF"/>
      </a:lt1>
      <a:dk2>
        <a:srgbClr val="FF1919"/>
      </a:dk2>
      <a:lt2>
        <a:srgbClr val="FFF39D"/>
      </a:lt2>
      <a:accent1>
        <a:srgbClr val="600000"/>
      </a:accent1>
      <a:accent2>
        <a:srgbClr val="FF6666"/>
      </a:accent2>
      <a:accent3>
        <a:srgbClr val="B32C16"/>
      </a:accent3>
      <a:accent4>
        <a:srgbClr val="F5CD2D"/>
      </a:accent4>
      <a:accent5>
        <a:srgbClr val="E65C01"/>
      </a:accent5>
      <a:accent6>
        <a:srgbClr val="FF2F30"/>
      </a:accent6>
      <a:hlink>
        <a:srgbClr val="D2611C"/>
      </a:hlink>
      <a:folHlink>
        <a:srgbClr val="C7000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Flow">
  <a:themeElements>
    <a:clrScheme name="Custom 1">
      <a:dk1>
        <a:srgbClr val="FFFFFF"/>
      </a:dk1>
      <a:lt1>
        <a:sysClr val="window" lastClr="FFFFFF"/>
      </a:lt1>
      <a:dk2>
        <a:srgbClr val="FF1919"/>
      </a:dk2>
      <a:lt2>
        <a:srgbClr val="FFF39D"/>
      </a:lt2>
      <a:accent1>
        <a:srgbClr val="600000"/>
      </a:accent1>
      <a:accent2>
        <a:srgbClr val="FF6666"/>
      </a:accent2>
      <a:accent3>
        <a:srgbClr val="B32C16"/>
      </a:accent3>
      <a:accent4>
        <a:srgbClr val="F5CD2D"/>
      </a:accent4>
      <a:accent5>
        <a:srgbClr val="E65C01"/>
      </a:accent5>
      <a:accent6>
        <a:srgbClr val="FF2F30"/>
      </a:accent6>
      <a:hlink>
        <a:srgbClr val="D2611C"/>
      </a:hlink>
      <a:folHlink>
        <a:srgbClr val="C7000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d of Course Jeopardy by Slidesgo">
  <a:themeElements>
    <a:clrScheme name="Simple Light">
      <a:dk1>
        <a:srgbClr val="000000"/>
      </a:dk1>
      <a:lt1>
        <a:srgbClr val="FFFFFF"/>
      </a:lt1>
      <a:dk2>
        <a:srgbClr val="61D8C4"/>
      </a:dk2>
      <a:lt2>
        <a:srgbClr val="98DAED"/>
      </a:lt2>
      <a:accent1>
        <a:srgbClr val="FFB757"/>
      </a:accent1>
      <a:accent2>
        <a:srgbClr val="F27FB2"/>
      </a:accent2>
      <a:accent3>
        <a:srgbClr val="C2B9DB"/>
      </a:accent3>
      <a:accent4>
        <a:srgbClr val="F16790"/>
      </a:accent4>
      <a:accent5>
        <a:srgbClr val="B3AAD3"/>
      </a:accent5>
      <a:accent6>
        <a:srgbClr val="51C0B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B7EFE621B4D7439781821BA3314466" ma:contentTypeVersion="11" ma:contentTypeDescription="Create a new document." ma:contentTypeScope="" ma:versionID="24e650b4f4aedc3c6d7661b239bf5b47">
  <xsd:schema xmlns:xsd="http://www.w3.org/2001/XMLSchema" xmlns:xs="http://www.w3.org/2001/XMLSchema" xmlns:p="http://schemas.microsoft.com/office/2006/metadata/properties" xmlns:ns2="6fe9cbb1-f2e9-455a-b7f5-8667d194b343" targetNamespace="http://schemas.microsoft.com/office/2006/metadata/properties" ma:root="true" ma:fieldsID="6a3d5713a062a84e4349c8a1ffeba1fa" ns2:_="">
    <xsd:import namespace="6fe9cbb1-f2e9-455a-b7f5-8667d194b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e9cbb1-f2e9-455a-b7f5-8667d194b3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475df7c-731a-48f9-b587-d0ce67fd34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e9cbb1-f2e9-455a-b7f5-8667d194b3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1DFF199-42E4-4B9D-AF41-C1A1839F22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e9cbb1-f2e9-455a-b7f5-8667d194b3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1BDC29-5069-4FB2-863A-E2680D76F8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C6898A-9AC7-4194-90B9-C80833D3932B}">
  <ds:schemaRefs>
    <ds:schemaRef ds:uri="http://schemas.microsoft.com/office/2006/metadata/properties"/>
    <ds:schemaRef ds:uri="http://schemas.microsoft.com/office/infopath/2007/PartnerControls"/>
    <ds:schemaRef ds:uri="6fe9cbb1-f2e9-455a-b7f5-8667d194b34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303</Words>
  <Application>Microsoft Office PowerPoint</Application>
  <PresentationFormat>Widescreen</PresentationFormat>
  <Paragraphs>215</Paragraphs>
  <Slides>41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41</vt:i4>
      </vt:variant>
    </vt:vector>
  </HeadingPairs>
  <TitlesOfParts>
    <vt:vector size="62" baseType="lpstr">
      <vt:lpstr>Arial</vt:lpstr>
      <vt:lpstr>Calibri</vt:lpstr>
      <vt:lpstr>Calibri Light</vt:lpstr>
      <vt:lpstr>Century Gothic</vt:lpstr>
      <vt:lpstr>Comic Sans MS</vt:lpstr>
      <vt:lpstr>Constantia</vt:lpstr>
      <vt:lpstr>KG Miss Kindergarten</vt:lpstr>
      <vt:lpstr>KG Primary Penmanship</vt:lpstr>
      <vt:lpstr>Lato</vt:lpstr>
      <vt:lpstr>Patrick Hand</vt:lpstr>
      <vt:lpstr>Twinkl</vt:lpstr>
      <vt:lpstr>Wingdings</vt:lpstr>
      <vt:lpstr>Wingdings 2</vt:lpstr>
      <vt:lpstr>1_Office Theme</vt:lpstr>
      <vt:lpstr>End of Course Jeopardy by Slidesgo</vt:lpstr>
      <vt:lpstr>Flow</vt:lpstr>
      <vt:lpstr>1_Flow</vt:lpstr>
      <vt:lpstr>2_Flow</vt:lpstr>
      <vt:lpstr>3_Flow</vt:lpstr>
      <vt:lpstr>4_Flow</vt:lpstr>
      <vt:lpstr>2_End of Course Jeopardy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C. Ong</dc:creator>
  <cp:lastModifiedBy>Karen Ong</cp:lastModifiedBy>
  <cp:revision>22</cp:revision>
  <dcterms:created xsi:type="dcterms:W3CDTF">2021-01-18T05:28:11Z</dcterms:created>
  <dcterms:modified xsi:type="dcterms:W3CDTF">2024-03-01T00:24:32Z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0x010100D319D70ABB392E448B1F8EE5C40DB450</vt:lpwstr>
  </property>
  <property fmtid="{D5CDD505-2E9C-101B-9397-08002B2CF9AE}" pid="3" name="MediaServiceImageTags">
    <vt:lpwstr/>
  </property>
</Properties>
</file>